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3" r:id="rId9"/>
    <p:sldId id="266" r:id="rId10"/>
    <p:sldId id="261" r:id="rId11"/>
    <p:sldId id="265" r:id="rId12"/>
  </p:sldIdLst>
  <p:sldSz cx="16459200" cy="1117441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3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577"/>
    <a:srgbClr val="DC267F"/>
    <a:srgbClr val="88CCEE"/>
    <a:srgbClr val="AA4399"/>
    <a:srgbClr val="44AA99"/>
    <a:srgbClr val="DDCD77"/>
    <a:srgbClr val="107733"/>
    <a:srgbClr val="322288"/>
    <a:srgbClr val="648FFF"/>
    <a:srgbClr val="63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76805"/>
  </p:normalViewPr>
  <p:slideViewPr>
    <p:cSldViewPr snapToGrid="0" snapToObjects="1">
      <p:cViewPr>
        <p:scale>
          <a:sx n="40" d="100"/>
          <a:sy n="40" d="100"/>
        </p:scale>
        <p:origin x="1320" y="536"/>
      </p:cViewPr>
      <p:guideLst>
        <p:guide orient="horz" pos="4313"/>
        <p:guide pos="518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F42F-43AA-4447-B6D3-E607D8EF1737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2363" y="1336675"/>
            <a:ext cx="53149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9A8E-B70E-714C-A919-76294B7ED1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06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042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722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48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521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811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ABB19B-451D-4E30-89E8-9B82E88BBD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138873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70760" y="2291760"/>
            <a:ext cx="138873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629877-8960-4CEF-9DF8-E23D7F055A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7076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88688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4439D8-411B-40A8-A2DB-C7686C875D5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466240" y="99792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161720" y="99792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70760" y="229176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466240" y="229176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161720" y="229176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34120B-2B1C-40E2-8ABE-DEE61D1BFF1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70760" y="997920"/>
            <a:ext cx="1388736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0241E5-FECE-40D7-B638-B5020736A12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1388736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175F0F-02D6-4019-87BD-9A6A4A2DEE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CAD0D5-9D00-44C2-B3B0-31D4BB0525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DDABB9-9905-4A62-84C1-28614E31260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0760" y="169200"/>
            <a:ext cx="13887360" cy="33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F9F047-FF5C-42AD-9ABD-3D7CEBDA61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7076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489262-0AB8-4B3E-BA3C-EC70AECAEA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88688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37EA5B-3B13-4680-80C3-B0ECD42A74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70760" y="2291760"/>
            <a:ext cx="138873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5B38F1-9006-4D40-A41B-ADE918C31A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9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70760" y="997920"/>
            <a:ext cx="1388736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1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0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0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0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770760" y="3890160"/>
            <a:ext cx="3594960" cy="29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5276160" y="3890160"/>
            <a:ext cx="4891320" cy="29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1062800" y="3890160"/>
            <a:ext cx="3594960" cy="29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088EAEF-C91F-4343-981F-DE99C205DE3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jpe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5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jpe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jpe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5.jpeg"/><Relationship Id="rId26" Type="http://schemas.openxmlformats.org/officeDocument/2006/relationships/image" Target="../media/image13.png"/><Relationship Id="rId3" Type="http://schemas.openxmlformats.org/officeDocument/2006/relationships/image" Target="../media/image26.jpeg"/><Relationship Id="rId21" Type="http://schemas.openxmlformats.org/officeDocument/2006/relationships/image" Target="../media/image8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17" Type="http://schemas.openxmlformats.org/officeDocument/2006/relationships/image" Target="../media/image4.jpeg"/><Relationship Id="rId25" Type="http://schemas.openxmlformats.org/officeDocument/2006/relationships/image" Target="../media/image12.png"/><Relationship Id="rId2" Type="http://schemas.openxmlformats.org/officeDocument/2006/relationships/image" Target="../media/image36.jpeg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24" Type="http://schemas.openxmlformats.org/officeDocument/2006/relationships/image" Target="../media/image11.png"/><Relationship Id="rId5" Type="http://schemas.openxmlformats.org/officeDocument/2006/relationships/image" Target="../media/image28.jpeg"/><Relationship Id="rId15" Type="http://schemas.openxmlformats.org/officeDocument/2006/relationships/image" Target="../media/image2.jpeg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image" Target="../media/image33.png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Relationship Id="rId14" Type="http://schemas.openxmlformats.org/officeDocument/2006/relationships/image" Target="../media/image1.jpeg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image" Target="../media/image27.jpeg"/><Relationship Id="rId21" Type="http://schemas.openxmlformats.org/officeDocument/2006/relationships/image" Target="../media/image9.png"/><Relationship Id="rId34" Type="http://schemas.openxmlformats.org/officeDocument/2006/relationships/image" Target="../media/image2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5.jpe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2" Type="http://schemas.openxmlformats.org/officeDocument/2006/relationships/image" Target="../media/image26.jpeg"/><Relationship Id="rId16" Type="http://schemas.openxmlformats.org/officeDocument/2006/relationships/image" Target="../media/image4.jpe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5" Type="http://schemas.openxmlformats.org/officeDocument/2006/relationships/image" Target="../media/image29.jpeg"/><Relationship Id="rId15" Type="http://schemas.openxmlformats.org/officeDocument/2006/relationships/image" Target="../media/image3.jpe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36" Type="http://schemas.openxmlformats.org/officeDocument/2006/relationships/image" Target="../media/image24.png"/><Relationship Id="rId10" Type="http://schemas.openxmlformats.org/officeDocument/2006/relationships/image" Target="../media/image34.png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2.jpe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7_0"/>
          <p:cNvSpPr/>
          <p:nvPr/>
        </p:nvSpPr>
        <p:spPr>
          <a:xfrm flipV="1">
            <a:off x="455510" y="4083515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8_0"/>
          <p:cNvSpPr/>
          <p:nvPr/>
        </p:nvSpPr>
        <p:spPr>
          <a:xfrm>
            <a:off x="1354610" y="1695116"/>
            <a:ext cx="1072764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9_0"/>
          <p:cNvSpPr/>
          <p:nvPr/>
        </p:nvSpPr>
        <p:spPr>
          <a:xfrm>
            <a:off x="1077950" y="2031035"/>
            <a:ext cx="10594080" cy="115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0_0"/>
          <p:cNvSpPr/>
          <p:nvPr/>
        </p:nvSpPr>
        <p:spPr>
          <a:xfrm>
            <a:off x="1077950" y="3192291"/>
            <a:ext cx="1072764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7_0">
            <a:extLst>
              <a:ext uri="{FF2B5EF4-FFF2-40B4-BE49-F238E27FC236}">
                <a16:creationId xmlns:a16="http://schemas.microsoft.com/office/drawing/2014/main" id="{A8D85E02-7556-F968-9B91-3444A5E6EBCC}"/>
              </a:ext>
            </a:extLst>
          </p:cNvPr>
          <p:cNvSpPr/>
          <p:nvPr/>
        </p:nvSpPr>
        <p:spPr>
          <a:xfrm flipV="1">
            <a:off x="-1444287" y="4104746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1A3A2E24-8E67-F62D-D7FD-E99351DF8848}"/>
              </a:ext>
            </a:extLst>
          </p:cNvPr>
          <p:cNvSpPr/>
          <p:nvPr/>
        </p:nvSpPr>
        <p:spPr>
          <a:xfrm>
            <a:off x="11536218" y="4731725"/>
            <a:ext cx="1659030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37431641-582B-60D5-9D61-720B000BDD2E}"/>
              </a:ext>
            </a:extLst>
          </p:cNvPr>
          <p:cNvSpPr/>
          <p:nvPr/>
        </p:nvSpPr>
        <p:spPr>
          <a:xfrm>
            <a:off x="11540552" y="4054333"/>
            <a:ext cx="1659030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2DCE2B2C-1048-811F-FD6F-14E9CBCB1B99}"/>
              </a:ext>
            </a:extLst>
          </p:cNvPr>
          <p:cNvSpPr/>
          <p:nvPr/>
        </p:nvSpPr>
        <p:spPr>
          <a:xfrm>
            <a:off x="11548592" y="3377826"/>
            <a:ext cx="1650990" cy="59904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B275C607-FA0A-17BB-ED3C-163D1DD3F133}"/>
              </a:ext>
            </a:extLst>
          </p:cNvPr>
          <p:cNvSpPr/>
          <p:nvPr/>
        </p:nvSpPr>
        <p:spPr>
          <a:xfrm>
            <a:off x="11539387" y="1923424"/>
            <a:ext cx="1660343" cy="653760"/>
          </a:xfrm>
          <a:prstGeom prst="roundRect">
            <a:avLst/>
          </a:prstGeom>
          <a:solidFill>
            <a:srgbClr val="322288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E0EB3856-8DF2-A7BF-BF02-BF4C03984783}"/>
              </a:ext>
            </a:extLst>
          </p:cNvPr>
          <p:cNvSpPr/>
          <p:nvPr/>
        </p:nvSpPr>
        <p:spPr>
          <a:xfrm>
            <a:off x="11539240" y="2653134"/>
            <a:ext cx="1660342" cy="653760"/>
          </a:xfrm>
          <a:prstGeom prst="roundRect">
            <a:avLst/>
          </a:prstGeom>
          <a:solidFill>
            <a:srgbClr val="44AA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84A7297-762A-8CA9-6E3C-46551C4E4965}"/>
              </a:ext>
            </a:extLst>
          </p:cNvPr>
          <p:cNvSpPr/>
          <p:nvPr/>
        </p:nvSpPr>
        <p:spPr>
          <a:xfrm>
            <a:off x="9797345" y="4720575"/>
            <a:ext cx="1662837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34825A91-2224-FF0B-D434-79DEF12558B4}"/>
              </a:ext>
            </a:extLst>
          </p:cNvPr>
          <p:cNvSpPr/>
          <p:nvPr/>
        </p:nvSpPr>
        <p:spPr>
          <a:xfrm>
            <a:off x="9801679" y="4043183"/>
            <a:ext cx="1662838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CEB22E72-9F1E-FE15-477F-514A6D22BFCA}"/>
              </a:ext>
            </a:extLst>
          </p:cNvPr>
          <p:cNvSpPr/>
          <p:nvPr/>
        </p:nvSpPr>
        <p:spPr>
          <a:xfrm>
            <a:off x="9796783" y="2648735"/>
            <a:ext cx="1663962" cy="65376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D126C21E-B53D-8327-FF48-9AF5AD39FBD9}"/>
              </a:ext>
            </a:extLst>
          </p:cNvPr>
          <p:cNvSpPr/>
          <p:nvPr/>
        </p:nvSpPr>
        <p:spPr>
          <a:xfrm>
            <a:off x="9802926" y="1920694"/>
            <a:ext cx="1660345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9878985D-143F-AD4E-4281-48722B500333}"/>
              </a:ext>
            </a:extLst>
          </p:cNvPr>
          <p:cNvSpPr/>
          <p:nvPr/>
        </p:nvSpPr>
        <p:spPr>
          <a:xfrm>
            <a:off x="11539387" y="1184786"/>
            <a:ext cx="1665043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B070F69C-8D36-0638-ECFE-DBA5FBE1B4ED}"/>
              </a:ext>
            </a:extLst>
          </p:cNvPr>
          <p:cNvSpPr/>
          <p:nvPr/>
        </p:nvSpPr>
        <p:spPr>
          <a:xfrm>
            <a:off x="9807248" y="1178786"/>
            <a:ext cx="1665045" cy="653760"/>
          </a:xfrm>
          <a:prstGeom prst="roundRect">
            <a:avLst/>
          </a:prstGeom>
          <a:solidFill>
            <a:srgbClr val="322288">
              <a:alpha val="347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C9B71FFF-6975-49A6-8854-BCCC7E4798BB}"/>
              </a:ext>
            </a:extLst>
          </p:cNvPr>
          <p:cNvSpPr/>
          <p:nvPr/>
        </p:nvSpPr>
        <p:spPr>
          <a:xfrm>
            <a:off x="9800206" y="3384564"/>
            <a:ext cx="1657113" cy="59904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pic>
        <p:nvPicPr>
          <p:cNvPr id="248" name="Picture 2_0">
            <a:extLst>
              <a:ext uri="{FF2B5EF4-FFF2-40B4-BE49-F238E27FC236}">
                <a16:creationId xmlns:a16="http://schemas.microsoft.com/office/drawing/2014/main" id="{FCB549B0-EF10-3437-6E7C-DCDBEB5ADF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51362" y="3380000"/>
            <a:ext cx="1267124" cy="6114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4_0">
            <a:extLst>
              <a:ext uri="{FF2B5EF4-FFF2-40B4-BE49-F238E27FC236}">
                <a16:creationId xmlns:a16="http://schemas.microsoft.com/office/drawing/2014/main" id="{DF8234B4-EC3F-08F0-9136-1D51411A2C8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439167" y="4721500"/>
            <a:ext cx="1289865" cy="600619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8_0">
            <a:extLst>
              <a:ext uri="{FF2B5EF4-FFF2-40B4-BE49-F238E27FC236}">
                <a16:creationId xmlns:a16="http://schemas.microsoft.com/office/drawing/2014/main" id="{0E07C530-6871-EBFF-5E2A-9AF45959049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440588" y="1175972"/>
            <a:ext cx="1267124" cy="676463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9_0">
            <a:extLst>
              <a:ext uri="{FF2B5EF4-FFF2-40B4-BE49-F238E27FC236}">
                <a16:creationId xmlns:a16="http://schemas.microsoft.com/office/drawing/2014/main" id="{899DD454-EC24-4604-2943-79A3523FC6E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8452065" y="1928704"/>
            <a:ext cx="1256134" cy="65376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10_0">
            <a:extLst>
              <a:ext uri="{FF2B5EF4-FFF2-40B4-BE49-F238E27FC236}">
                <a16:creationId xmlns:a16="http://schemas.microsoft.com/office/drawing/2014/main" id="{49A69AE6-42F6-CCF3-893D-36549E55DF7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8443895" y="4049888"/>
            <a:ext cx="1278738" cy="607119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17_0">
            <a:extLst>
              <a:ext uri="{FF2B5EF4-FFF2-40B4-BE49-F238E27FC236}">
                <a16:creationId xmlns:a16="http://schemas.microsoft.com/office/drawing/2014/main" id="{291A964E-4E34-2E13-BF9C-BFBD9B2590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0152501" y="1225775"/>
            <a:ext cx="542160" cy="5547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8_0">
            <a:extLst>
              <a:ext uri="{FF2B5EF4-FFF2-40B4-BE49-F238E27FC236}">
                <a16:creationId xmlns:a16="http://schemas.microsoft.com/office/drawing/2014/main" id="{D3F1075F-D0F7-24E1-09B4-0B74922BF53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0061976" y="2105060"/>
            <a:ext cx="620280" cy="34164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9_0">
            <a:extLst>
              <a:ext uri="{FF2B5EF4-FFF2-40B4-BE49-F238E27FC236}">
                <a16:creationId xmlns:a16="http://schemas.microsoft.com/office/drawing/2014/main" id="{720D07B2-9532-A725-D587-F93F3DA68B0F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9965083" y="3370031"/>
            <a:ext cx="795600" cy="640775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20_0">
            <a:extLst>
              <a:ext uri="{FF2B5EF4-FFF2-40B4-BE49-F238E27FC236}">
                <a16:creationId xmlns:a16="http://schemas.microsoft.com/office/drawing/2014/main" id="{72920A6A-3C88-8DE3-7EED-EABFE1A7DABE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10016241" y="2791706"/>
            <a:ext cx="816120" cy="437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21_0">
            <a:extLst>
              <a:ext uri="{FF2B5EF4-FFF2-40B4-BE49-F238E27FC236}">
                <a16:creationId xmlns:a16="http://schemas.microsoft.com/office/drawing/2014/main" id="{55694A2F-F614-ABF5-E65D-A5A0B5491A1E}"/>
              </a:ext>
            </a:extLst>
          </p:cNvPr>
          <p:cNvPicPr/>
          <p:nvPr/>
        </p:nvPicPr>
        <p:blipFill>
          <a:blip r:embed="rId12"/>
          <a:stretch/>
        </p:blipFill>
        <p:spPr>
          <a:xfrm rot="19558200">
            <a:off x="10199991" y="4031533"/>
            <a:ext cx="359099" cy="656365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2_0">
            <a:extLst>
              <a:ext uri="{FF2B5EF4-FFF2-40B4-BE49-F238E27FC236}">
                <a16:creationId xmlns:a16="http://schemas.microsoft.com/office/drawing/2014/main" id="{C09AAAC8-1AAF-3F67-3F25-7E786614B54E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11760206" y="1305744"/>
            <a:ext cx="712423" cy="45000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23_0">
            <a:extLst>
              <a:ext uri="{FF2B5EF4-FFF2-40B4-BE49-F238E27FC236}">
                <a16:creationId xmlns:a16="http://schemas.microsoft.com/office/drawing/2014/main" id="{924EC4C7-1155-737B-D241-258691BD0B4C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11532286" y="4782671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4_0">
            <a:extLst>
              <a:ext uri="{FF2B5EF4-FFF2-40B4-BE49-F238E27FC236}">
                <a16:creationId xmlns:a16="http://schemas.microsoft.com/office/drawing/2014/main" id="{0612C6C5-BFCE-0D73-9C8E-4898702AA4CB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11924724" y="4158039"/>
            <a:ext cx="365760" cy="398006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5_0">
            <a:extLst>
              <a:ext uri="{FF2B5EF4-FFF2-40B4-BE49-F238E27FC236}">
                <a16:creationId xmlns:a16="http://schemas.microsoft.com/office/drawing/2014/main" id="{CECB55CA-AE64-7DE4-D9F0-7013C665CFEB}"/>
              </a:ext>
            </a:extLst>
          </p:cNvPr>
          <p:cNvPicPr/>
          <p:nvPr/>
        </p:nvPicPr>
        <p:blipFill>
          <a:blip r:embed="rId16"/>
          <a:stretch/>
        </p:blipFill>
        <p:spPr>
          <a:xfrm>
            <a:off x="11785292" y="2854211"/>
            <a:ext cx="632880" cy="3506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26_0">
            <a:extLst>
              <a:ext uri="{FF2B5EF4-FFF2-40B4-BE49-F238E27FC236}">
                <a16:creationId xmlns:a16="http://schemas.microsoft.com/office/drawing/2014/main" id="{C6D1BB54-9C07-3073-6981-84B02D5B1BD9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11670903" y="3468300"/>
            <a:ext cx="889200" cy="42192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7_0">
            <a:extLst>
              <a:ext uri="{FF2B5EF4-FFF2-40B4-BE49-F238E27FC236}">
                <a16:creationId xmlns:a16="http://schemas.microsoft.com/office/drawing/2014/main" id="{EE75CE04-A362-987D-FFB6-B172A644B926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10167834" y="4778728"/>
            <a:ext cx="497506" cy="50472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8_0">
            <a:extLst>
              <a:ext uri="{FF2B5EF4-FFF2-40B4-BE49-F238E27FC236}">
                <a16:creationId xmlns:a16="http://schemas.microsoft.com/office/drawing/2014/main" id="{AF129A2E-AE4D-B17B-AA99-9A571B37C81C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8455864" y="2659982"/>
            <a:ext cx="1256134" cy="64250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11_0">
            <a:extLst>
              <a:ext uri="{FF2B5EF4-FFF2-40B4-BE49-F238E27FC236}">
                <a16:creationId xmlns:a16="http://schemas.microsoft.com/office/drawing/2014/main" id="{68B20E01-B44C-D438-8976-7ED8BFE3E91B}"/>
              </a:ext>
            </a:extLst>
          </p:cNvPr>
          <p:cNvSpPr/>
          <p:nvPr/>
        </p:nvSpPr>
        <p:spPr>
          <a:xfrm>
            <a:off x="10984305" y="134644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6" name="CustomShape 12_0">
            <a:extLst>
              <a:ext uri="{FF2B5EF4-FFF2-40B4-BE49-F238E27FC236}">
                <a16:creationId xmlns:a16="http://schemas.microsoft.com/office/drawing/2014/main" id="{4860AFCA-D132-196A-98AF-99AC60070DB4}"/>
              </a:ext>
            </a:extLst>
          </p:cNvPr>
          <p:cNvSpPr/>
          <p:nvPr/>
        </p:nvSpPr>
        <p:spPr>
          <a:xfrm>
            <a:off x="10979625" y="208181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7" name="CustomShape 13_0">
            <a:extLst>
              <a:ext uri="{FF2B5EF4-FFF2-40B4-BE49-F238E27FC236}">
                <a16:creationId xmlns:a16="http://schemas.microsoft.com/office/drawing/2014/main" id="{23C108AA-9025-FED7-02CD-993824C32C88}"/>
              </a:ext>
            </a:extLst>
          </p:cNvPr>
          <p:cNvSpPr/>
          <p:nvPr/>
        </p:nvSpPr>
        <p:spPr>
          <a:xfrm>
            <a:off x="10975748" y="283199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8" name="CustomShape 14_0">
            <a:extLst>
              <a:ext uri="{FF2B5EF4-FFF2-40B4-BE49-F238E27FC236}">
                <a16:creationId xmlns:a16="http://schemas.microsoft.com/office/drawing/2014/main" id="{5B0D9E4C-0F83-FD91-829D-8CE793C03F71}"/>
              </a:ext>
            </a:extLst>
          </p:cNvPr>
          <p:cNvSpPr/>
          <p:nvPr/>
        </p:nvSpPr>
        <p:spPr>
          <a:xfrm>
            <a:off x="10969165" y="351308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9" name="CustomShape 16_0">
            <a:extLst>
              <a:ext uri="{FF2B5EF4-FFF2-40B4-BE49-F238E27FC236}">
                <a16:creationId xmlns:a16="http://schemas.microsoft.com/office/drawing/2014/main" id="{2F24A656-4296-3134-3B6F-B9B4B2ECC730}"/>
              </a:ext>
            </a:extLst>
          </p:cNvPr>
          <p:cNvSpPr/>
          <p:nvPr/>
        </p:nvSpPr>
        <p:spPr>
          <a:xfrm>
            <a:off x="10968265" y="484971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0" name="CustomShape 17_0">
            <a:extLst>
              <a:ext uri="{FF2B5EF4-FFF2-40B4-BE49-F238E27FC236}">
                <a16:creationId xmlns:a16="http://schemas.microsoft.com/office/drawing/2014/main" id="{38664161-C696-DAC1-4C04-DF1DF23A0BE5}"/>
              </a:ext>
            </a:extLst>
          </p:cNvPr>
          <p:cNvSpPr/>
          <p:nvPr/>
        </p:nvSpPr>
        <p:spPr>
          <a:xfrm>
            <a:off x="12708500" y="1346744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1" name="CustomShape 18_0">
            <a:extLst>
              <a:ext uri="{FF2B5EF4-FFF2-40B4-BE49-F238E27FC236}">
                <a16:creationId xmlns:a16="http://schemas.microsoft.com/office/drawing/2014/main" id="{544B3CC4-0FD9-4FA4-D00A-81BA34EA1B9C}"/>
              </a:ext>
            </a:extLst>
          </p:cNvPr>
          <p:cNvSpPr/>
          <p:nvPr/>
        </p:nvSpPr>
        <p:spPr>
          <a:xfrm>
            <a:off x="12709489" y="208282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2" name="CustomShape 19_0">
            <a:extLst>
              <a:ext uri="{FF2B5EF4-FFF2-40B4-BE49-F238E27FC236}">
                <a16:creationId xmlns:a16="http://schemas.microsoft.com/office/drawing/2014/main" id="{C65AC12F-0A43-84AE-50A3-98228D7A3741}"/>
              </a:ext>
            </a:extLst>
          </p:cNvPr>
          <p:cNvSpPr/>
          <p:nvPr/>
        </p:nvSpPr>
        <p:spPr>
          <a:xfrm>
            <a:off x="12699320" y="282924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3" name="CustomShape 20_0">
            <a:extLst>
              <a:ext uri="{FF2B5EF4-FFF2-40B4-BE49-F238E27FC236}">
                <a16:creationId xmlns:a16="http://schemas.microsoft.com/office/drawing/2014/main" id="{A6BECAE4-B3F3-F945-7AAF-1B08351A9539}"/>
              </a:ext>
            </a:extLst>
          </p:cNvPr>
          <p:cNvSpPr/>
          <p:nvPr/>
        </p:nvSpPr>
        <p:spPr>
          <a:xfrm>
            <a:off x="12701170" y="3525998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4" name="CustomShape 21_0">
            <a:extLst>
              <a:ext uri="{FF2B5EF4-FFF2-40B4-BE49-F238E27FC236}">
                <a16:creationId xmlns:a16="http://schemas.microsoft.com/office/drawing/2014/main" id="{D1F0D1AD-CA94-7847-915B-3A76C29B49D9}"/>
              </a:ext>
            </a:extLst>
          </p:cNvPr>
          <p:cNvSpPr/>
          <p:nvPr/>
        </p:nvSpPr>
        <p:spPr>
          <a:xfrm>
            <a:off x="12698780" y="4197906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5" name="CustomShape 22_0">
            <a:extLst>
              <a:ext uri="{FF2B5EF4-FFF2-40B4-BE49-F238E27FC236}">
                <a16:creationId xmlns:a16="http://schemas.microsoft.com/office/drawing/2014/main" id="{4B1A3C48-DDAC-D0C6-491C-6D8B898553F1}"/>
              </a:ext>
            </a:extLst>
          </p:cNvPr>
          <p:cNvSpPr/>
          <p:nvPr/>
        </p:nvSpPr>
        <p:spPr>
          <a:xfrm>
            <a:off x="12708949" y="486456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pic>
        <p:nvPicPr>
          <p:cNvPr id="282" name="Picture 47_0">
            <a:extLst>
              <a:ext uri="{FF2B5EF4-FFF2-40B4-BE49-F238E27FC236}">
                <a16:creationId xmlns:a16="http://schemas.microsoft.com/office/drawing/2014/main" id="{E34C344D-8C53-07B1-9588-E4E8313B467F}"/>
              </a:ext>
            </a:extLst>
          </p:cNvPr>
          <p:cNvPicPr/>
          <p:nvPr/>
        </p:nvPicPr>
        <p:blipFill>
          <a:blip r:embed="rId20"/>
          <a:stretch/>
        </p:blipFill>
        <p:spPr>
          <a:xfrm>
            <a:off x="11802756" y="2011784"/>
            <a:ext cx="477789" cy="43848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29_0">
            <a:extLst>
              <a:ext uri="{FF2B5EF4-FFF2-40B4-BE49-F238E27FC236}">
                <a16:creationId xmlns:a16="http://schemas.microsoft.com/office/drawing/2014/main" id="{35586408-834A-89F6-E416-9F9AECEA7C44}"/>
              </a:ext>
            </a:extLst>
          </p:cNvPr>
          <p:cNvSpPr/>
          <p:nvPr/>
        </p:nvSpPr>
        <p:spPr>
          <a:xfrm>
            <a:off x="10079785" y="787142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290" name="CustomShape 30_0">
            <a:extLst>
              <a:ext uri="{FF2B5EF4-FFF2-40B4-BE49-F238E27FC236}">
                <a16:creationId xmlns:a16="http://schemas.microsoft.com/office/drawing/2014/main" id="{C29A6482-BBEB-9037-CDFD-B0F594822FA3}"/>
              </a:ext>
            </a:extLst>
          </p:cNvPr>
          <p:cNvSpPr/>
          <p:nvPr/>
        </p:nvSpPr>
        <p:spPr>
          <a:xfrm>
            <a:off x="11475340" y="778661"/>
            <a:ext cx="1752774" cy="291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strike="noStrike" spc="-1" dirty="0">
              <a:latin typeface="Arial"/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95C5B92-7A83-A6C1-0A65-F0A88C639002}"/>
              </a:ext>
            </a:extLst>
          </p:cNvPr>
          <p:cNvCxnSpPr>
            <a:cxnSpLocks/>
          </p:cNvCxnSpPr>
          <p:nvPr/>
        </p:nvCxnSpPr>
        <p:spPr>
          <a:xfrm flipV="1">
            <a:off x="8417847" y="1117972"/>
            <a:ext cx="4777401" cy="2138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6F27FA0-1D8E-AAE4-AC56-683E90FAE956}"/>
              </a:ext>
            </a:extLst>
          </p:cNvPr>
          <p:cNvCxnSpPr>
            <a:cxnSpLocks/>
          </p:cNvCxnSpPr>
          <p:nvPr/>
        </p:nvCxnSpPr>
        <p:spPr>
          <a:xfrm>
            <a:off x="9762991" y="778661"/>
            <a:ext cx="0" cy="454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5A16E429-5F11-47AF-B99E-0C89E92C6FC4}"/>
              </a:ext>
            </a:extLst>
          </p:cNvPr>
          <p:cNvCxnSpPr>
            <a:cxnSpLocks/>
          </p:cNvCxnSpPr>
          <p:nvPr/>
        </p:nvCxnSpPr>
        <p:spPr>
          <a:xfrm>
            <a:off x="8456121" y="2624639"/>
            <a:ext cx="4739127" cy="270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stomShape 16_0">
            <a:extLst>
              <a:ext uri="{FF2B5EF4-FFF2-40B4-BE49-F238E27FC236}">
                <a16:creationId xmlns:a16="http://schemas.microsoft.com/office/drawing/2014/main" id="{96E60CCB-8CD3-7609-92CA-97A018C54876}"/>
              </a:ext>
            </a:extLst>
          </p:cNvPr>
          <p:cNvSpPr/>
          <p:nvPr/>
        </p:nvSpPr>
        <p:spPr>
          <a:xfrm>
            <a:off x="10968265" y="418067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96" name="CustomShape 29_0">
            <a:extLst>
              <a:ext uri="{FF2B5EF4-FFF2-40B4-BE49-F238E27FC236}">
                <a16:creationId xmlns:a16="http://schemas.microsoft.com/office/drawing/2014/main" id="{689B25A4-F56F-EE6A-DC95-1449A7808600}"/>
              </a:ext>
            </a:extLst>
          </p:cNvPr>
          <p:cNvSpPr/>
          <p:nvPr/>
        </p:nvSpPr>
        <p:spPr>
          <a:xfrm>
            <a:off x="8601433" y="808825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888A975-2355-5C93-F717-0E564A2E4D73}"/>
              </a:ext>
            </a:extLst>
          </p:cNvPr>
          <p:cNvCxnSpPr>
            <a:cxnSpLocks/>
          </p:cNvCxnSpPr>
          <p:nvPr/>
        </p:nvCxnSpPr>
        <p:spPr>
          <a:xfrm flipV="1">
            <a:off x="10165565" y="783037"/>
            <a:ext cx="2899679" cy="410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stomShape 29_0">
            <a:extLst>
              <a:ext uri="{FF2B5EF4-FFF2-40B4-BE49-F238E27FC236}">
                <a16:creationId xmlns:a16="http://schemas.microsoft.com/office/drawing/2014/main" id="{527DD253-3E0E-16EC-2434-65074732094D}"/>
              </a:ext>
            </a:extLst>
          </p:cNvPr>
          <p:cNvSpPr/>
          <p:nvPr/>
        </p:nvSpPr>
        <p:spPr>
          <a:xfrm>
            <a:off x="10152501" y="444328"/>
            <a:ext cx="2912743" cy="2879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55FA7AB-7940-8E6E-86B0-F3F5B5BAB12E}"/>
              </a:ext>
            </a:extLst>
          </p:cNvPr>
          <p:cNvCxnSpPr>
            <a:cxnSpLocks/>
          </p:cNvCxnSpPr>
          <p:nvPr/>
        </p:nvCxnSpPr>
        <p:spPr>
          <a:xfrm flipV="1">
            <a:off x="8451362" y="4010806"/>
            <a:ext cx="4743886" cy="463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Line 1_0">
            <a:extLst>
              <a:ext uri="{FF2B5EF4-FFF2-40B4-BE49-F238E27FC236}">
                <a16:creationId xmlns:a16="http://schemas.microsoft.com/office/drawing/2014/main" id="{6C4ED42A-0262-7CD8-C613-D174FE62E6F5}"/>
              </a:ext>
            </a:extLst>
          </p:cNvPr>
          <p:cNvSpPr/>
          <p:nvPr/>
        </p:nvSpPr>
        <p:spPr>
          <a:xfrm>
            <a:off x="2950012" y="3827854"/>
            <a:ext cx="4254668" cy="3028028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A33E72-38F5-6ED6-2310-A5F5F20D3CBD}"/>
              </a:ext>
            </a:extLst>
          </p:cNvPr>
          <p:cNvGrpSpPr/>
          <p:nvPr/>
        </p:nvGrpSpPr>
        <p:grpSpPr>
          <a:xfrm>
            <a:off x="953572" y="416721"/>
            <a:ext cx="6805529" cy="4921904"/>
            <a:chOff x="953572" y="416721"/>
            <a:chExt cx="6805529" cy="492190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AB24803-34C6-9B09-8BE0-733736A03D8E}"/>
                </a:ext>
              </a:extLst>
            </p:cNvPr>
            <p:cNvSpPr/>
            <p:nvPr/>
          </p:nvSpPr>
          <p:spPr>
            <a:xfrm>
              <a:off x="5800070" y="4035561"/>
              <a:ext cx="1655276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332903F-183E-A22C-CF98-D1AA2815289E}"/>
                </a:ext>
              </a:extLst>
            </p:cNvPr>
            <p:cNvSpPr/>
            <p:nvPr/>
          </p:nvSpPr>
          <p:spPr>
            <a:xfrm>
              <a:off x="4071943" y="4710336"/>
              <a:ext cx="1659030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0366D03-D200-7B79-F47C-E94EDB294895}"/>
                </a:ext>
              </a:extLst>
            </p:cNvPr>
            <p:cNvSpPr/>
            <p:nvPr/>
          </p:nvSpPr>
          <p:spPr>
            <a:xfrm>
              <a:off x="4076277" y="4032944"/>
              <a:ext cx="165903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6E53E7B8-7E90-5CDA-3DEF-DC7F127D9653}"/>
                </a:ext>
              </a:extLst>
            </p:cNvPr>
            <p:cNvSpPr/>
            <p:nvPr/>
          </p:nvSpPr>
          <p:spPr>
            <a:xfrm>
              <a:off x="4084317" y="3356437"/>
              <a:ext cx="165099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00DF3DDD-3FE4-749C-C8D1-066A1293785B}"/>
                </a:ext>
              </a:extLst>
            </p:cNvPr>
            <p:cNvSpPr/>
            <p:nvPr/>
          </p:nvSpPr>
          <p:spPr>
            <a:xfrm>
              <a:off x="5807248" y="4721384"/>
              <a:ext cx="1662837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1D3DEDC-A343-F412-B60A-3F5D05790F78}"/>
                </a:ext>
              </a:extLst>
            </p:cNvPr>
            <p:cNvSpPr/>
            <p:nvPr/>
          </p:nvSpPr>
          <p:spPr>
            <a:xfrm>
              <a:off x="5804751" y="3360324"/>
              <a:ext cx="1663113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A7A85AC-9CD7-512D-7DE9-5B503CA4DB98}"/>
                </a:ext>
              </a:extLst>
            </p:cNvPr>
            <p:cNvSpPr/>
            <p:nvPr/>
          </p:nvSpPr>
          <p:spPr>
            <a:xfrm>
              <a:off x="5807249" y="1912714"/>
              <a:ext cx="1660344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272FA38-0CA2-CEF4-05C9-F888988B9D7D}"/>
                </a:ext>
              </a:extLst>
            </p:cNvPr>
            <p:cNvSpPr/>
            <p:nvPr/>
          </p:nvSpPr>
          <p:spPr>
            <a:xfrm>
              <a:off x="5807521" y="2632367"/>
              <a:ext cx="1663170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3E17F073-ACBE-9154-FE5E-862E0EBCFB5B}"/>
                </a:ext>
              </a:extLst>
            </p:cNvPr>
            <p:cNvSpPr/>
            <p:nvPr/>
          </p:nvSpPr>
          <p:spPr>
            <a:xfrm>
              <a:off x="4075112" y="1902035"/>
              <a:ext cx="1660343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4528A095-E088-5ECC-8B9D-0B6851DC9029}"/>
                </a:ext>
              </a:extLst>
            </p:cNvPr>
            <p:cNvSpPr/>
            <p:nvPr/>
          </p:nvSpPr>
          <p:spPr>
            <a:xfrm>
              <a:off x="4074965" y="2631745"/>
              <a:ext cx="166034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E00A53B-EC77-2A9E-C819-30886E3CCE28}"/>
                </a:ext>
              </a:extLst>
            </p:cNvPr>
            <p:cNvSpPr/>
            <p:nvPr/>
          </p:nvSpPr>
          <p:spPr>
            <a:xfrm>
              <a:off x="2333070" y="4699186"/>
              <a:ext cx="1662837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D2CEAC0-D139-F3FB-B9B9-E42B8675DC2C}"/>
                </a:ext>
              </a:extLst>
            </p:cNvPr>
            <p:cNvSpPr/>
            <p:nvPr/>
          </p:nvSpPr>
          <p:spPr>
            <a:xfrm>
              <a:off x="2337404" y="4021794"/>
              <a:ext cx="1662838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7310A007-0F9A-E3F1-278C-21D083E3F507}"/>
                </a:ext>
              </a:extLst>
            </p:cNvPr>
            <p:cNvSpPr/>
            <p:nvPr/>
          </p:nvSpPr>
          <p:spPr>
            <a:xfrm>
              <a:off x="2332508" y="2627346"/>
              <a:ext cx="166396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42867FB4-B8F6-1969-1BD0-4F4BB74C03E0}"/>
                </a:ext>
              </a:extLst>
            </p:cNvPr>
            <p:cNvSpPr/>
            <p:nvPr/>
          </p:nvSpPr>
          <p:spPr>
            <a:xfrm>
              <a:off x="2338651" y="1899305"/>
              <a:ext cx="1660345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A36FD55D-86A0-5FF8-6FCC-5B6D4673498A}"/>
                </a:ext>
              </a:extLst>
            </p:cNvPr>
            <p:cNvSpPr/>
            <p:nvPr/>
          </p:nvSpPr>
          <p:spPr>
            <a:xfrm>
              <a:off x="5800070" y="1163181"/>
              <a:ext cx="1663171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12A135-E778-0460-1A19-9355E0CD3F8C}"/>
                </a:ext>
              </a:extLst>
            </p:cNvPr>
            <p:cNvSpPr/>
            <p:nvPr/>
          </p:nvSpPr>
          <p:spPr>
            <a:xfrm>
              <a:off x="4075112" y="1163397"/>
              <a:ext cx="1665043" cy="653760"/>
            </a:xfrm>
            <a:prstGeom prst="roundRect">
              <a:avLst/>
            </a:prstGeom>
            <a:solidFill>
              <a:srgbClr val="DDCD77">
                <a:alpha val="346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7DAF91E-B14E-BA6A-0746-A5F80CC9C303}"/>
                </a:ext>
              </a:extLst>
            </p:cNvPr>
            <p:cNvSpPr/>
            <p:nvPr/>
          </p:nvSpPr>
          <p:spPr>
            <a:xfrm>
              <a:off x="2342973" y="1157397"/>
              <a:ext cx="1665045" cy="653760"/>
            </a:xfrm>
            <a:prstGeom prst="roundRect">
              <a:avLst/>
            </a:prstGeom>
            <a:solidFill>
              <a:srgbClr val="107733">
                <a:alpha val="351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2D72A7F-10C2-74EF-23B5-35EA2B659914}"/>
                </a:ext>
              </a:extLst>
            </p:cNvPr>
            <p:cNvSpPr/>
            <p:nvPr/>
          </p:nvSpPr>
          <p:spPr>
            <a:xfrm>
              <a:off x="2335931" y="3363175"/>
              <a:ext cx="1657113" cy="599040"/>
            </a:xfrm>
            <a:prstGeom prst="roundRect">
              <a:avLst/>
            </a:prstGeom>
            <a:solidFill>
              <a:srgbClr val="CC6577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pic>
          <p:nvPicPr>
            <p:cNvPr id="42" name="Picture 2_0"/>
            <p:cNvPicPr/>
            <p:nvPr/>
          </p:nvPicPr>
          <p:blipFill>
            <a:blip r:embed="rId3"/>
            <a:stretch/>
          </p:blipFill>
          <p:spPr>
            <a:xfrm>
              <a:off x="987087" y="3358611"/>
              <a:ext cx="1267124" cy="6114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4_0"/>
            <p:cNvPicPr/>
            <p:nvPr/>
          </p:nvPicPr>
          <p:blipFill>
            <a:blip r:embed="rId4"/>
            <a:stretch/>
          </p:blipFill>
          <p:spPr>
            <a:xfrm>
              <a:off x="974892" y="4700111"/>
              <a:ext cx="1289865" cy="6006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Picture 8_0"/>
            <p:cNvPicPr/>
            <p:nvPr/>
          </p:nvPicPr>
          <p:blipFill>
            <a:blip r:embed="rId5"/>
            <a:stretch/>
          </p:blipFill>
          <p:spPr>
            <a:xfrm>
              <a:off x="976313" y="1154583"/>
              <a:ext cx="1267124" cy="67646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9_0"/>
            <p:cNvPicPr/>
            <p:nvPr/>
          </p:nvPicPr>
          <p:blipFill>
            <a:blip r:embed="rId6"/>
            <a:stretch/>
          </p:blipFill>
          <p:spPr>
            <a:xfrm>
              <a:off x="987790" y="1907315"/>
              <a:ext cx="1256134" cy="65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Picture 10_0"/>
            <p:cNvPicPr/>
            <p:nvPr/>
          </p:nvPicPr>
          <p:blipFill>
            <a:blip r:embed="rId7"/>
            <a:stretch/>
          </p:blipFill>
          <p:spPr>
            <a:xfrm>
              <a:off x="979620" y="4028499"/>
              <a:ext cx="1278738" cy="6071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Picture 17_0"/>
            <p:cNvPicPr/>
            <p:nvPr/>
          </p:nvPicPr>
          <p:blipFill>
            <a:blip r:embed="rId8"/>
            <a:stretch/>
          </p:blipFill>
          <p:spPr>
            <a:xfrm>
              <a:off x="2688226" y="1204386"/>
              <a:ext cx="542160" cy="55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Picture 18_0"/>
            <p:cNvPicPr/>
            <p:nvPr/>
          </p:nvPicPr>
          <p:blipFill>
            <a:blip r:embed="rId9"/>
            <a:stretch/>
          </p:blipFill>
          <p:spPr>
            <a:xfrm>
              <a:off x="2597701" y="2083671"/>
              <a:ext cx="62028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9_0"/>
            <p:cNvPicPr/>
            <p:nvPr/>
          </p:nvPicPr>
          <p:blipFill>
            <a:blip r:embed="rId10"/>
            <a:stretch/>
          </p:blipFill>
          <p:spPr>
            <a:xfrm>
              <a:off x="2500808" y="3348642"/>
              <a:ext cx="795600" cy="6407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Picture 20_0"/>
            <p:cNvPicPr/>
            <p:nvPr/>
          </p:nvPicPr>
          <p:blipFill>
            <a:blip r:embed="rId11"/>
            <a:stretch/>
          </p:blipFill>
          <p:spPr>
            <a:xfrm>
              <a:off x="2551966" y="2770317"/>
              <a:ext cx="816120" cy="437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21_0"/>
            <p:cNvPicPr/>
            <p:nvPr/>
          </p:nvPicPr>
          <p:blipFill>
            <a:blip r:embed="rId12"/>
            <a:stretch/>
          </p:blipFill>
          <p:spPr>
            <a:xfrm rot="19558200">
              <a:off x="2735716" y="4010144"/>
              <a:ext cx="359099" cy="65636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22_0"/>
            <p:cNvPicPr/>
            <p:nvPr/>
          </p:nvPicPr>
          <p:blipFill>
            <a:blip r:embed="rId13"/>
            <a:stretch/>
          </p:blipFill>
          <p:spPr>
            <a:xfrm>
              <a:off x="4295931" y="1284355"/>
              <a:ext cx="712423" cy="45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23_0"/>
            <p:cNvPicPr/>
            <p:nvPr/>
          </p:nvPicPr>
          <p:blipFill>
            <a:blip r:embed="rId14"/>
            <a:stretch/>
          </p:blipFill>
          <p:spPr>
            <a:xfrm>
              <a:off x="4068011" y="4761282"/>
              <a:ext cx="1156680" cy="4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Picture 24_0"/>
            <p:cNvPicPr/>
            <p:nvPr/>
          </p:nvPicPr>
          <p:blipFill>
            <a:blip r:embed="rId15"/>
            <a:stretch/>
          </p:blipFill>
          <p:spPr>
            <a:xfrm>
              <a:off x="4460449" y="4136650"/>
              <a:ext cx="3657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Picture 25_0"/>
            <p:cNvPicPr/>
            <p:nvPr/>
          </p:nvPicPr>
          <p:blipFill>
            <a:blip r:embed="rId16"/>
            <a:stretch/>
          </p:blipFill>
          <p:spPr>
            <a:xfrm>
              <a:off x="4321017" y="2832822"/>
              <a:ext cx="632880" cy="35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26_0"/>
            <p:cNvPicPr/>
            <p:nvPr/>
          </p:nvPicPr>
          <p:blipFill>
            <a:blip r:embed="rId17"/>
            <a:stretch/>
          </p:blipFill>
          <p:spPr>
            <a:xfrm>
              <a:off x="4206628" y="3446911"/>
              <a:ext cx="889200" cy="42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Picture 27_0"/>
            <p:cNvPicPr/>
            <p:nvPr/>
          </p:nvPicPr>
          <p:blipFill>
            <a:blip r:embed="rId18"/>
            <a:stretch/>
          </p:blipFill>
          <p:spPr>
            <a:xfrm>
              <a:off x="2703559" y="4757339"/>
              <a:ext cx="497506" cy="50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28_0"/>
            <p:cNvPicPr/>
            <p:nvPr/>
          </p:nvPicPr>
          <p:blipFill>
            <a:blip r:embed="rId19"/>
            <a:stretch/>
          </p:blipFill>
          <p:spPr>
            <a:xfrm>
              <a:off x="991589" y="2638593"/>
              <a:ext cx="1256134" cy="6425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" name="CustomShape 11_0"/>
            <p:cNvSpPr/>
            <p:nvPr/>
          </p:nvSpPr>
          <p:spPr>
            <a:xfrm>
              <a:off x="3520030" y="132505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67" name="CustomShape 12_0"/>
            <p:cNvSpPr/>
            <p:nvPr/>
          </p:nvSpPr>
          <p:spPr>
            <a:xfrm>
              <a:off x="3515350" y="206042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68" name="CustomShape 13_0"/>
            <p:cNvSpPr/>
            <p:nvPr/>
          </p:nvSpPr>
          <p:spPr>
            <a:xfrm>
              <a:off x="3511473" y="281060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69" name="CustomShape 14_0"/>
            <p:cNvSpPr/>
            <p:nvPr/>
          </p:nvSpPr>
          <p:spPr>
            <a:xfrm>
              <a:off x="3504890" y="349169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1" name="CustomShape 16_0"/>
            <p:cNvSpPr/>
            <p:nvPr/>
          </p:nvSpPr>
          <p:spPr>
            <a:xfrm>
              <a:off x="3503990" y="482832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2" name="CustomShape 17_0"/>
            <p:cNvSpPr/>
            <p:nvPr/>
          </p:nvSpPr>
          <p:spPr>
            <a:xfrm>
              <a:off x="5244225" y="1325355"/>
              <a:ext cx="7574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3" name="CustomShape 18_0"/>
            <p:cNvSpPr/>
            <p:nvPr/>
          </p:nvSpPr>
          <p:spPr>
            <a:xfrm>
              <a:off x="5245214" y="206143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4" name="CustomShape 19_0"/>
            <p:cNvSpPr/>
            <p:nvPr/>
          </p:nvSpPr>
          <p:spPr>
            <a:xfrm>
              <a:off x="5235045" y="280785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5" name="CustomShape 20_0"/>
            <p:cNvSpPr/>
            <p:nvPr/>
          </p:nvSpPr>
          <p:spPr>
            <a:xfrm>
              <a:off x="5236895" y="3504609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6" name="CustomShape 21_0"/>
            <p:cNvSpPr/>
            <p:nvPr/>
          </p:nvSpPr>
          <p:spPr>
            <a:xfrm>
              <a:off x="5234505" y="4176517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7" name="CustomShape 22_0"/>
            <p:cNvSpPr/>
            <p:nvPr/>
          </p:nvSpPr>
          <p:spPr>
            <a:xfrm>
              <a:off x="5244674" y="4843171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8" name="CustomShape 23_0"/>
            <p:cNvSpPr/>
            <p:nvPr/>
          </p:nvSpPr>
          <p:spPr>
            <a:xfrm>
              <a:off x="6971061" y="1341211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9" name="CustomShape 24_0"/>
            <p:cNvSpPr/>
            <p:nvPr/>
          </p:nvSpPr>
          <p:spPr>
            <a:xfrm>
              <a:off x="6956554" y="2032463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0" name="CustomShape 25_0"/>
            <p:cNvSpPr/>
            <p:nvPr/>
          </p:nvSpPr>
          <p:spPr>
            <a:xfrm>
              <a:off x="6957341" y="2785575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1" name="CustomShape 26_0"/>
            <p:cNvSpPr/>
            <p:nvPr/>
          </p:nvSpPr>
          <p:spPr>
            <a:xfrm>
              <a:off x="6961088" y="3508345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2" name="CustomShape 27_0"/>
            <p:cNvSpPr/>
            <p:nvPr/>
          </p:nvSpPr>
          <p:spPr>
            <a:xfrm>
              <a:off x="6956554" y="4145225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3" name="CustomShape 28_0"/>
            <p:cNvSpPr/>
            <p:nvPr/>
          </p:nvSpPr>
          <p:spPr>
            <a:xfrm>
              <a:off x="6956554" y="4863109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pic>
          <p:nvPicPr>
            <p:cNvPr id="84" name="Picture 47_0"/>
            <p:cNvPicPr/>
            <p:nvPr/>
          </p:nvPicPr>
          <p:blipFill>
            <a:blip r:embed="rId20"/>
            <a:stretch/>
          </p:blipFill>
          <p:spPr>
            <a:xfrm>
              <a:off x="4338481" y="1990395"/>
              <a:ext cx="477789" cy="43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Picture 48_0"/>
            <p:cNvPicPr/>
            <p:nvPr/>
          </p:nvPicPr>
          <p:blipFill>
            <a:blip r:embed="rId21"/>
            <a:stretch/>
          </p:blipFill>
          <p:spPr>
            <a:xfrm>
              <a:off x="6109927" y="1239195"/>
              <a:ext cx="542160" cy="50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49_0"/>
            <p:cNvPicPr/>
            <p:nvPr/>
          </p:nvPicPr>
          <p:blipFill>
            <a:blip r:embed="rId22"/>
            <a:stretch/>
          </p:blipFill>
          <p:spPr>
            <a:xfrm>
              <a:off x="6008950" y="2007515"/>
              <a:ext cx="722882" cy="42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Picture 50_0"/>
            <p:cNvPicPr/>
            <p:nvPr/>
          </p:nvPicPr>
          <p:blipFill>
            <a:blip r:embed="rId23"/>
            <a:stretch/>
          </p:blipFill>
          <p:spPr>
            <a:xfrm>
              <a:off x="6018950" y="4170829"/>
              <a:ext cx="6591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Picture 51_0"/>
            <p:cNvPicPr/>
            <p:nvPr/>
          </p:nvPicPr>
          <p:blipFill>
            <a:blip r:embed="rId24"/>
            <a:stretch/>
          </p:blipFill>
          <p:spPr>
            <a:xfrm>
              <a:off x="6018950" y="4792949"/>
              <a:ext cx="666720" cy="48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52_0"/>
            <p:cNvPicPr/>
            <p:nvPr/>
          </p:nvPicPr>
          <p:blipFill>
            <a:blip r:embed="rId25"/>
            <a:stretch/>
          </p:blipFill>
          <p:spPr>
            <a:xfrm>
              <a:off x="6007111" y="2790249"/>
              <a:ext cx="672840" cy="3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53_0"/>
            <p:cNvPicPr/>
            <p:nvPr/>
          </p:nvPicPr>
          <p:blipFill>
            <a:blip r:embed="rId26"/>
            <a:stretch/>
          </p:blipFill>
          <p:spPr>
            <a:xfrm>
              <a:off x="6014617" y="3437675"/>
              <a:ext cx="685800" cy="42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29_0"/>
            <p:cNvSpPr/>
            <p:nvPr/>
          </p:nvSpPr>
          <p:spPr>
            <a:xfrm>
              <a:off x="2615510" y="765753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Instruments</a:t>
              </a:r>
              <a:endParaRPr lang="en-US" sz="1330" strike="noStrike" spc="-1" dirty="0">
                <a:latin typeface="Arial"/>
              </a:endParaRPr>
            </a:p>
          </p:txBody>
        </p:sp>
        <p:sp>
          <p:nvSpPr>
            <p:cNvPr id="92" name="CustomShape 30_0"/>
            <p:cNvSpPr/>
            <p:nvPr/>
          </p:nvSpPr>
          <p:spPr>
            <a:xfrm>
              <a:off x="4011065" y="757272"/>
              <a:ext cx="1752774" cy="29176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3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Household objects</a:t>
              </a:r>
              <a:endParaRPr lang="en-US" sz="1330" strike="noStrike" spc="-1" dirty="0">
                <a:latin typeface="Arial"/>
              </a:endParaRPr>
            </a:p>
          </p:txBody>
        </p:sp>
        <p:sp>
          <p:nvSpPr>
            <p:cNvPr id="93" name="CustomShape 31_0"/>
            <p:cNvSpPr/>
            <p:nvPr/>
          </p:nvSpPr>
          <p:spPr>
            <a:xfrm>
              <a:off x="5809077" y="767211"/>
              <a:ext cx="1621463" cy="22932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3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Fruits/Vegetables</a:t>
              </a:r>
              <a:endParaRPr lang="en-US" sz="1330" strike="noStrike" spc="-1" dirty="0">
                <a:latin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6C2775-3812-0C4B-9550-373DCF8E60FB}"/>
                </a:ext>
              </a:extLst>
            </p:cNvPr>
            <p:cNvCxnSpPr>
              <a:cxnSpLocks/>
            </p:cNvCxnSpPr>
            <p:nvPr/>
          </p:nvCxnSpPr>
          <p:spPr>
            <a:xfrm>
              <a:off x="953572" y="1117972"/>
              <a:ext cx="651429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3B3FCC-19D2-13F0-DE17-71E4A7734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8716" y="757272"/>
              <a:ext cx="0" cy="454345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53B61F-CCFC-21E8-0B77-D31BEBB2819B}"/>
                </a:ext>
              </a:extLst>
            </p:cNvPr>
            <p:cNvCxnSpPr>
              <a:cxnSpLocks/>
            </p:cNvCxnSpPr>
            <p:nvPr/>
          </p:nvCxnSpPr>
          <p:spPr>
            <a:xfrm>
              <a:off x="974892" y="3316957"/>
              <a:ext cx="649297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stomShape 16_0">
              <a:extLst>
                <a:ext uri="{FF2B5EF4-FFF2-40B4-BE49-F238E27FC236}">
                  <a16:creationId xmlns:a16="http://schemas.microsoft.com/office/drawing/2014/main" id="{66D2B0DC-7418-AA93-1F59-FAD3D8D35D0B}"/>
                </a:ext>
              </a:extLst>
            </p:cNvPr>
            <p:cNvSpPr/>
            <p:nvPr/>
          </p:nvSpPr>
          <p:spPr>
            <a:xfrm>
              <a:off x="3503990" y="4159286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157" name="CustomShape 29_0">
              <a:extLst>
                <a:ext uri="{FF2B5EF4-FFF2-40B4-BE49-F238E27FC236}">
                  <a16:creationId xmlns:a16="http://schemas.microsoft.com/office/drawing/2014/main" id="{5690AE51-794C-2281-D2C6-C6BC17EBCA22}"/>
                </a:ext>
              </a:extLst>
            </p:cNvPr>
            <p:cNvSpPr/>
            <p:nvPr/>
          </p:nvSpPr>
          <p:spPr>
            <a:xfrm>
              <a:off x="1137158" y="787436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Contexts</a:t>
              </a:r>
              <a:endParaRPr lang="en-US" sz="1330" b="1" strike="noStrike" spc="-1" dirty="0">
                <a:latin typeface="Arial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1E07DE-2925-2690-D239-6A9200E63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88226" y="757272"/>
              <a:ext cx="4662348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ustomShape 29_0">
              <a:extLst>
                <a:ext uri="{FF2B5EF4-FFF2-40B4-BE49-F238E27FC236}">
                  <a16:creationId xmlns:a16="http://schemas.microsoft.com/office/drawing/2014/main" id="{7D026A3D-BE11-94F4-9B25-73C944E018AF}"/>
                </a:ext>
              </a:extLst>
            </p:cNvPr>
            <p:cNvSpPr/>
            <p:nvPr/>
          </p:nvSpPr>
          <p:spPr>
            <a:xfrm>
              <a:off x="2701290" y="416721"/>
              <a:ext cx="4662348" cy="23427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Object Categories</a:t>
              </a:r>
              <a:endParaRPr lang="en-US" sz="1330" b="1" strike="noStrike" spc="-1" dirty="0">
                <a:latin typeface="Arial"/>
              </a:endParaRPr>
            </a:p>
          </p:txBody>
        </p:sp>
        <p:pic>
          <p:nvPicPr>
            <p:cNvPr id="319" name="Imagen 288_0">
              <a:extLst>
                <a:ext uri="{FF2B5EF4-FFF2-40B4-BE49-F238E27FC236}">
                  <a16:creationId xmlns:a16="http://schemas.microsoft.com/office/drawing/2014/main" id="{056C47D5-6E7C-2F0B-378B-B6F705B38978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6371292" y="4213610"/>
              <a:ext cx="402183" cy="337988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845682-F1AF-9865-32D3-F7CE74E51CD2}"/>
              </a:ext>
            </a:extLst>
          </p:cNvPr>
          <p:cNvGrpSpPr/>
          <p:nvPr/>
        </p:nvGrpSpPr>
        <p:grpSpPr>
          <a:xfrm>
            <a:off x="1254568" y="6282592"/>
            <a:ext cx="6508026" cy="4747780"/>
            <a:chOff x="2175480" y="7062480"/>
            <a:chExt cx="4465440" cy="3448440"/>
          </a:xfrm>
        </p:grpSpPr>
        <p:pic>
          <p:nvPicPr>
            <p:cNvPr id="320" name="Picture 2_5">
              <a:extLst>
                <a:ext uri="{FF2B5EF4-FFF2-40B4-BE49-F238E27FC236}">
                  <a16:creationId xmlns:a16="http://schemas.microsoft.com/office/drawing/2014/main" id="{BBA7860F-2075-CBE7-E261-C94671A659B4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2175480" y="7062480"/>
              <a:ext cx="1474560" cy="113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5_1">
              <a:extLst>
                <a:ext uri="{FF2B5EF4-FFF2-40B4-BE49-F238E27FC236}">
                  <a16:creationId xmlns:a16="http://schemas.microsoft.com/office/drawing/2014/main" id="{2AB77A86-4E55-501E-5A29-53F6BD8DF126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2747880" y="7553520"/>
              <a:ext cx="1462320" cy="11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Imagen 255_0">
              <a:extLst>
                <a:ext uri="{FF2B5EF4-FFF2-40B4-BE49-F238E27FC236}">
                  <a16:creationId xmlns:a16="http://schemas.microsoft.com/office/drawing/2014/main" id="{C3E78D95-DA70-DB1D-755D-380A0A239577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357000" y="80100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Imagen 256_0">
              <a:extLst>
                <a:ext uri="{FF2B5EF4-FFF2-40B4-BE49-F238E27FC236}">
                  <a16:creationId xmlns:a16="http://schemas.microsoft.com/office/drawing/2014/main" id="{4D8EA2F8-D888-DE92-19A4-146A5118B670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930120" y="849996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Imagen 257_0">
              <a:extLst>
                <a:ext uri="{FF2B5EF4-FFF2-40B4-BE49-F238E27FC236}">
                  <a16:creationId xmlns:a16="http://schemas.microsoft.com/office/drawing/2014/main" id="{CDD00154-017F-FBC8-CFAB-992DC9952222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4606200" y="88848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Imagen 258_0">
              <a:extLst>
                <a:ext uri="{FF2B5EF4-FFF2-40B4-BE49-F238E27FC236}">
                  <a16:creationId xmlns:a16="http://schemas.microsoft.com/office/drawing/2014/main" id="{C389CFE3-0147-93AB-64C8-8368C0CDF0FE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5178600" y="937476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Line 1_0">
              <a:extLst>
                <a:ext uri="{FF2B5EF4-FFF2-40B4-BE49-F238E27FC236}">
                  <a16:creationId xmlns:a16="http://schemas.microsoft.com/office/drawing/2014/main" id="{59ED5EB1-01FA-3D1F-A621-4B55C34295A7}"/>
                </a:ext>
              </a:extLst>
            </p:cNvPr>
            <p:cNvSpPr/>
            <p:nvPr/>
          </p:nvSpPr>
          <p:spPr>
            <a:xfrm>
              <a:off x="3915720" y="7066080"/>
              <a:ext cx="2532600" cy="188676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_0">
              <a:extLst>
                <a:ext uri="{FF2B5EF4-FFF2-40B4-BE49-F238E27FC236}">
                  <a16:creationId xmlns:a16="http://schemas.microsoft.com/office/drawing/2014/main" id="{82FD4AD6-EF67-2736-6DE5-453859F39D55}"/>
                </a:ext>
              </a:extLst>
            </p:cNvPr>
            <p:cNvSpPr/>
            <p:nvPr/>
          </p:nvSpPr>
          <p:spPr>
            <a:xfrm>
              <a:off x="2831400" y="7654680"/>
              <a:ext cx="40104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3_1">
              <a:extLst>
                <a:ext uri="{FF2B5EF4-FFF2-40B4-BE49-F238E27FC236}">
                  <a16:creationId xmlns:a16="http://schemas.microsoft.com/office/drawing/2014/main" id="{DBE75BDE-9D96-7D89-C9E9-0C9FF7B97949}"/>
                </a:ext>
              </a:extLst>
            </p:cNvPr>
            <p:cNvSpPr/>
            <p:nvPr/>
          </p:nvSpPr>
          <p:spPr>
            <a:xfrm>
              <a:off x="2255400" y="710136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29" name="CustomShape 4_1">
              <a:extLst>
                <a:ext uri="{FF2B5EF4-FFF2-40B4-BE49-F238E27FC236}">
                  <a16:creationId xmlns:a16="http://schemas.microsoft.com/office/drawing/2014/main" id="{F454CA42-21D9-25FF-A490-815E83C9B789}"/>
                </a:ext>
              </a:extLst>
            </p:cNvPr>
            <p:cNvSpPr/>
            <p:nvPr/>
          </p:nvSpPr>
          <p:spPr>
            <a:xfrm>
              <a:off x="4012200" y="8602200"/>
              <a:ext cx="40068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5_1">
              <a:extLst>
                <a:ext uri="{FF2B5EF4-FFF2-40B4-BE49-F238E27FC236}">
                  <a16:creationId xmlns:a16="http://schemas.microsoft.com/office/drawing/2014/main" id="{F5A84329-E0C4-5C46-C0DC-CA46C61E08DC}"/>
                </a:ext>
              </a:extLst>
            </p:cNvPr>
            <p:cNvSpPr/>
            <p:nvPr/>
          </p:nvSpPr>
          <p:spPr>
            <a:xfrm>
              <a:off x="3436200" y="804888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31" name="CustomShape 6_3">
              <a:extLst>
                <a:ext uri="{FF2B5EF4-FFF2-40B4-BE49-F238E27FC236}">
                  <a16:creationId xmlns:a16="http://schemas.microsoft.com/office/drawing/2014/main" id="{B39F2844-C5AB-158C-A19A-2592F31845A8}"/>
                </a:ext>
              </a:extLst>
            </p:cNvPr>
            <p:cNvSpPr/>
            <p:nvPr/>
          </p:nvSpPr>
          <p:spPr>
            <a:xfrm>
              <a:off x="5261040" y="9476280"/>
              <a:ext cx="400680" cy="33552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7_0">
              <a:extLst>
                <a:ext uri="{FF2B5EF4-FFF2-40B4-BE49-F238E27FC236}">
                  <a16:creationId xmlns:a16="http://schemas.microsoft.com/office/drawing/2014/main" id="{6EEBAE08-6697-64C3-7F36-9ACB845AEB74}"/>
                </a:ext>
              </a:extLst>
            </p:cNvPr>
            <p:cNvSpPr/>
            <p:nvPr/>
          </p:nvSpPr>
          <p:spPr>
            <a:xfrm>
              <a:off x="4685760" y="8922240"/>
              <a:ext cx="400680" cy="3358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333" name="Imagen 270_0">
              <a:extLst>
                <a:ext uri="{FF2B5EF4-FFF2-40B4-BE49-F238E27FC236}">
                  <a16:creationId xmlns:a16="http://schemas.microsoft.com/office/drawing/2014/main" id="{7F3E8C31-5A65-41D6-D39F-901F9A46BC18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4092840" y="8675280"/>
              <a:ext cx="23940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Imagen 271_0">
              <a:extLst>
                <a:ext uri="{FF2B5EF4-FFF2-40B4-BE49-F238E27FC236}">
                  <a16:creationId xmlns:a16="http://schemas.microsoft.com/office/drawing/2014/main" id="{7623C0BA-C7F6-4887-FE44-C090F986075C}"/>
                </a:ext>
              </a:extLst>
            </p:cNvPr>
            <p:cNvPicPr/>
            <p:nvPr/>
          </p:nvPicPr>
          <p:blipFill>
            <a:blip r:embed="rId33"/>
            <a:stretch/>
          </p:blipFill>
          <p:spPr>
            <a:xfrm>
              <a:off x="5341680" y="954972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Imagen 288_0">
              <a:extLst>
                <a:ext uri="{FF2B5EF4-FFF2-40B4-BE49-F238E27FC236}">
                  <a16:creationId xmlns:a16="http://schemas.microsoft.com/office/drawing/2014/main" id="{174A07C1-04A2-7138-A897-94AF4693D695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2912040" y="7727400"/>
              <a:ext cx="239400" cy="210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Line 7_2"/>
          <p:cNvSpPr/>
          <p:nvPr/>
        </p:nvSpPr>
        <p:spPr>
          <a:xfrm>
            <a:off x="5843520" y="3387600"/>
            <a:ext cx="7867080" cy="82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8_5"/>
          <p:cNvSpPr/>
          <p:nvPr/>
        </p:nvSpPr>
        <p:spPr>
          <a:xfrm>
            <a:off x="5843520" y="1171440"/>
            <a:ext cx="786708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Line 9_2"/>
          <p:cNvSpPr/>
          <p:nvPr/>
        </p:nvSpPr>
        <p:spPr>
          <a:xfrm>
            <a:off x="5977080" y="1722240"/>
            <a:ext cx="7733880" cy="169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10_2"/>
          <p:cNvSpPr/>
          <p:nvPr/>
        </p:nvSpPr>
        <p:spPr>
          <a:xfrm>
            <a:off x="5843520" y="2849040"/>
            <a:ext cx="786708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8" name="Imagen 274_3"/>
          <p:cNvPicPr/>
          <p:nvPr/>
        </p:nvPicPr>
        <p:blipFill>
          <a:blip r:embed="rId2"/>
          <a:stretch/>
        </p:blipFill>
        <p:spPr>
          <a:xfrm>
            <a:off x="914400" y="179496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469" name="Imagen 275_3"/>
          <p:cNvPicPr/>
          <p:nvPr/>
        </p:nvPicPr>
        <p:blipFill>
          <a:blip r:embed="rId2"/>
          <a:stretch/>
        </p:blipFill>
        <p:spPr>
          <a:xfrm>
            <a:off x="2414520" y="251496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470" name="Imagen 276_2"/>
          <p:cNvPicPr/>
          <p:nvPr/>
        </p:nvPicPr>
        <p:blipFill>
          <a:blip r:embed="rId3"/>
          <a:stretch/>
        </p:blipFill>
        <p:spPr>
          <a:xfrm>
            <a:off x="4794480" y="45306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471" name="Imagen 277_2"/>
          <p:cNvPicPr/>
          <p:nvPr/>
        </p:nvPicPr>
        <p:blipFill>
          <a:blip r:embed="rId3"/>
          <a:stretch/>
        </p:blipFill>
        <p:spPr>
          <a:xfrm>
            <a:off x="5367240" y="502128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472" name="Line 8_6"/>
          <p:cNvSpPr/>
          <p:nvPr/>
        </p:nvSpPr>
        <p:spPr>
          <a:xfrm>
            <a:off x="3615840" y="181260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1_9"/>
          <p:cNvSpPr/>
          <p:nvPr/>
        </p:nvSpPr>
        <p:spPr>
          <a:xfrm>
            <a:off x="2712600" y="271980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2_9"/>
          <p:cNvSpPr/>
          <p:nvPr/>
        </p:nvSpPr>
        <p:spPr>
          <a:xfrm>
            <a:off x="1041120" y="1828080"/>
            <a:ext cx="1188720" cy="4572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475" name="CustomShape 13_8"/>
          <p:cNvSpPr/>
          <p:nvPr/>
        </p:nvSpPr>
        <p:spPr>
          <a:xfrm>
            <a:off x="5450400" y="51235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4_8"/>
          <p:cNvSpPr/>
          <p:nvPr/>
        </p:nvSpPr>
        <p:spPr>
          <a:xfrm>
            <a:off x="4902840" y="4665240"/>
            <a:ext cx="40068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477" name="Imagen 286_2"/>
          <p:cNvPicPr/>
          <p:nvPr/>
        </p:nvPicPr>
        <p:blipFill>
          <a:blip r:embed="rId4"/>
          <a:stretch/>
        </p:blipFill>
        <p:spPr>
          <a:xfrm>
            <a:off x="5529960" y="5195160"/>
            <a:ext cx="240120" cy="212400"/>
          </a:xfrm>
          <a:prstGeom prst="rect">
            <a:avLst/>
          </a:prstGeom>
          <a:ln w="0">
            <a:noFill/>
          </a:ln>
        </p:spPr>
      </p:pic>
      <p:pic>
        <p:nvPicPr>
          <p:cNvPr id="478" name="Imagen 287_2"/>
          <p:cNvPicPr/>
          <p:nvPr/>
        </p:nvPicPr>
        <p:blipFill>
          <a:blip r:embed="rId5"/>
          <a:stretch/>
        </p:blipFill>
        <p:spPr>
          <a:xfrm>
            <a:off x="2787840" y="2787120"/>
            <a:ext cx="537120" cy="472680"/>
          </a:xfrm>
          <a:prstGeom prst="rect">
            <a:avLst/>
          </a:prstGeom>
          <a:ln w="0">
            <a:noFill/>
          </a:ln>
        </p:spPr>
      </p:pic>
      <p:sp>
        <p:nvSpPr>
          <p:cNvPr id="479" name="CustomShape 18_8"/>
          <p:cNvSpPr/>
          <p:nvPr/>
        </p:nvSpPr>
        <p:spPr>
          <a:xfrm>
            <a:off x="1828800" y="9140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Rectangle 479"/>
          <p:cNvSpPr/>
          <p:nvPr/>
        </p:nvSpPr>
        <p:spPr>
          <a:xfrm>
            <a:off x="914400" y="1371240"/>
            <a:ext cx="1463040" cy="20113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TextBox 480"/>
          <p:cNvSpPr txBox="1"/>
          <p:nvPr/>
        </p:nvSpPr>
        <p:spPr>
          <a:xfrm>
            <a:off x="1645920" y="289800"/>
            <a:ext cx="2178360" cy="8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1096560" y="914040"/>
            <a:ext cx="128016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Prediction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2648160" y="914040"/>
            <a:ext cx="128016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Object</a:t>
            </a:r>
          </a:p>
        </p:txBody>
      </p:sp>
      <p:sp>
        <p:nvSpPr>
          <p:cNvPr id="484" name="Rectangle 483"/>
          <p:cNvSpPr/>
          <p:nvPr/>
        </p:nvSpPr>
        <p:spPr>
          <a:xfrm>
            <a:off x="2413440" y="1371240"/>
            <a:ext cx="1463040" cy="24796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/>
              <p:cNvSpPr txBox="1"/>
              <p:nvPr/>
            </p:nvSpPr>
            <p:spPr>
              <a:xfrm>
                <a:off x="3958200" y="1828080"/>
                <a:ext cx="248760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𝑀𝑢𝑠𝑖𝑐𝑎𝑙𝐼𝑛𝑠𝑡𝑟𝑢𝑚𝑒𝑛𝑡𝑠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=1−0.70=0.30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1005120" y="3233880"/>
                <a:ext cx="134388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𝑀𝑢𝑠𝑖𝑐𝑎𝑙𝐼𝑛𝑠𝑡𝑟𝑢𝑚𝑒𝑛𝑡𝑠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487" name="Imagen 274_4"/>
          <p:cNvPicPr/>
          <p:nvPr/>
        </p:nvPicPr>
        <p:blipFill>
          <a:blip r:embed="rId2"/>
          <a:stretch/>
        </p:blipFill>
        <p:spPr>
          <a:xfrm>
            <a:off x="914400" y="467532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488" name="Imagen 275_4"/>
          <p:cNvPicPr/>
          <p:nvPr/>
        </p:nvPicPr>
        <p:blipFill>
          <a:blip r:embed="rId2"/>
          <a:stretch/>
        </p:blipFill>
        <p:spPr>
          <a:xfrm>
            <a:off x="2414520" y="1241280"/>
            <a:ext cx="1461240" cy="1136160"/>
          </a:xfrm>
          <a:prstGeom prst="rect">
            <a:avLst/>
          </a:prstGeom>
          <a:ln w="0">
            <a:noFill/>
          </a:ln>
        </p:spPr>
      </p:pic>
      <p:sp>
        <p:nvSpPr>
          <p:cNvPr id="489" name="CustomShape 11_10"/>
          <p:cNvSpPr/>
          <p:nvPr/>
        </p:nvSpPr>
        <p:spPr>
          <a:xfrm>
            <a:off x="2712600" y="144540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2_10"/>
          <p:cNvSpPr/>
          <p:nvPr/>
        </p:nvSpPr>
        <p:spPr>
          <a:xfrm>
            <a:off x="1041120" y="4708800"/>
            <a:ext cx="1188720" cy="4572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914400" y="4251600"/>
            <a:ext cx="1463040" cy="20113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Rectangle 491"/>
          <p:cNvSpPr/>
          <p:nvPr/>
        </p:nvSpPr>
        <p:spPr>
          <a:xfrm>
            <a:off x="2413440" y="4251600"/>
            <a:ext cx="1463040" cy="20113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3" name="Picture 13_1"/>
          <p:cNvPicPr/>
          <p:nvPr/>
        </p:nvPicPr>
        <p:blipFill>
          <a:blip r:embed="rId6"/>
          <a:stretch/>
        </p:blipFill>
        <p:spPr>
          <a:xfrm>
            <a:off x="2762280" y="1497600"/>
            <a:ext cx="538560" cy="475200"/>
          </a:xfrm>
          <a:prstGeom prst="rect">
            <a:avLst/>
          </a:prstGeom>
          <a:ln w="0">
            <a:noFill/>
          </a:ln>
        </p:spPr>
      </p:pic>
      <p:sp>
        <p:nvSpPr>
          <p:cNvPr id="494" name="CustomShape 9_2"/>
          <p:cNvSpPr/>
          <p:nvPr/>
        </p:nvSpPr>
        <p:spPr>
          <a:xfrm>
            <a:off x="2799000" y="4388400"/>
            <a:ext cx="401400" cy="3348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2336760" y="6491880"/>
                <a:ext cx="241776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=1−0.30=0.70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/>
              <p:cNvSpPr txBox="1"/>
              <p:nvPr/>
            </p:nvSpPr>
            <p:spPr>
              <a:xfrm>
                <a:off x="976680" y="6511680"/>
                <a:ext cx="127404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TextBox 496"/>
              <p:cNvSpPr txBox="1"/>
              <p:nvPr/>
            </p:nvSpPr>
            <p:spPr>
              <a:xfrm>
                <a:off x="1005120" y="3536640"/>
                <a:ext cx="123300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/>
              <p:cNvSpPr txBox="1"/>
              <p:nvPr/>
            </p:nvSpPr>
            <p:spPr>
              <a:xfrm>
                <a:off x="3931200" y="3079440"/>
                <a:ext cx="241776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=1−0.30=0.70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84D4-1CBE-2290-CB5C-9B5D4B70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38906-0368-99EA-76F4-C1B6761FF36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54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FAB24803-34C6-9B09-8BE0-733736A03D8E}"/>
              </a:ext>
            </a:extLst>
          </p:cNvPr>
          <p:cNvSpPr/>
          <p:nvPr/>
        </p:nvSpPr>
        <p:spPr>
          <a:xfrm>
            <a:off x="5800070" y="4035561"/>
            <a:ext cx="1655276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332903F-183E-A22C-CF98-D1AA2815289E}"/>
              </a:ext>
            </a:extLst>
          </p:cNvPr>
          <p:cNvSpPr/>
          <p:nvPr/>
        </p:nvSpPr>
        <p:spPr>
          <a:xfrm>
            <a:off x="4071943" y="4710336"/>
            <a:ext cx="1659030" cy="617241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0366D03-D200-7B79-F47C-E94EDB294895}"/>
              </a:ext>
            </a:extLst>
          </p:cNvPr>
          <p:cNvSpPr/>
          <p:nvPr/>
        </p:nvSpPr>
        <p:spPr>
          <a:xfrm>
            <a:off x="4076277" y="4032944"/>
            <a:ext cx="1659030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6E53E7B8-7E90-5CDA-3DEF-DC7F127D9653}"/>
              </a:ext>
            </a:extLst>
          </p:cNvPr>
          <p:cNvSpPr/>
          <p:nvPr/>
        </p:nvSpPr>
        <p:spPr>
          <a:xfrm>
            <a:off x="4084317" y="3356437"/>
            <a:ext cx="1650990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0DF3DDD-3FE4-749C-C8D1-066A1293785B}"/>
              </a:ext>
            </a:extLst>
          </p:cNvPr>
          <p:cNvSpPr/>
          <p:nvPr/>
        </p:nvSpPr>
        <p:spPr>
          <a:xfrm>
            <a:off x="5807249" y="4721384"/>
            <a:ext cx="1662836" cy="617241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61D3DEDC-A343-F412-B60A-3F5D05790F78}"/>
              </a:ext>
            </a:extLst>
          </p:cNvPr>
          <p:cNvSpPr/>
          <p:nvPr/>
        </p:nvSpPr>
        <p:spPr>
          <a:xfrm>
            <a:off x="5804751" y="3360324"/>
            <a:ext cx="1663113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A7A85AC-9CD7-512D-7DE9-5B503CA4DB98}"/>
              </a:ext>
            </a:extLst>
          </p:cNvPr>
          <p:cNvSpPr/>
          <p:nvPr/>
        </p:nvSpPr>
        <p:spPr>
          <a:xfrm>
            <a:off x="5807249" y="1912714"/>
            <a:ext cx="1660344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272FA38-0CA2-CEF4-05C9-F888988B9D7D}"/>
              </a:ext>
            </a:extLst>
          </p:cNvPr>
          <p:cNvSpPr/>
          <p:nvPr/>
        </p:nvSpPr>
        <p:spPr>
          <a:xfrm>
            <a:off x="5807521" y="2632367"/>
            <a:ext cx="1663170" cy="653760"/>
          </a:xfrm>
          <a:prstGeom prst="roundRect">
            <a:avLst/>
          </a:prstGeom>
          <a:solidFill>
            <a:srgbClr val="107733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E17F073-ACBE-9154-FE5E-862E0EBCFB5B}"/>
              </a:ext>
            </a:extLst>
          </p:cNvPr>
          <p:cNvSpPr/>
          <p:nvPr/>
        </p:nvSpPr>
        <p:spPr>
          <a:xfrm>
            <a:off x="4075112" y="1902035"/>
            <a:ext cx="1660343" cy="653760"/>
          </a:xfrm>
          <a:prstGeom prst="roundRect">
            <a:avLst/>
          </a:prstGeom>
          <a:solidFill>
            <a:srgbClr val="107733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4528A095-E088-5ECC-8B9D-0B6851DC9029}"/>
              </a:ext>
            </a:extLst>
          </p:cNvPr>
          <p:cNvSpPr/>
          <p:nvPr/>
        </p:nvSpPr>
        <p:spPr>
          <a:xfrm>
            <a:off x="4074965" y="2631745"/>
            <a:ext cx="1660342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E00A53B-EC77-2A9E-C819-30886E3CCE28}"/>
              </a:ext>
            </a:extLst>
          </p:cNvPr>
          <p:cNvSpPr/>
          <p:nvPr/>
        </p:nvSpPr>
        <p:spPr>
          <a:xfrm>
            <a:off x="2333070" y="4699186"/>
            <a:ext cx="1662837" cy="617241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ED2CEAC0-D139-F3FB-B9B9-E42B8675DC2C}"/>
              </a:ext>
            </a:extLst>
          </p:cNvPr>
          <p:cNvSpPr/>
          <p:nvPr/>
        </p:nvSpPr>
        <p:spPr>
          <a:xfrm>
            <a:off x="2337404" y="4021794"/>
            <a:ext cx="1662838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7310A007-0F9A-E3F1-278C-21D083E3F507}"/>
              </a:ext>
            </a:extLst>
          </p:cNvPr>
          <p:cNvSpPr/>
          <p:nvPr/>
        </p:nvSpPr>
        <p:spPr>
          <a:xfrm>
            <a:off x="2332508" y="2627346"/>
            <a:ext cx="1663962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2867FB4-B8F6-1969-1BD0-4F4BB74C03E0}"/>
              </a:ext>
            </a:extLst>
          </p:cNvPr>
          <p:cNvSpPr/>
          <p:nvPr/>
        </p:nvSpPr>
        <p:spPr>
          <a:xfrm>
            <a:off x="2338651" y="1899305"/>
            <a:ext cx="1660345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36FD55D-86A0-5FF8-6FCC-5B6D4673498A}"/>
              </a:ext>
            </a:extLst>
          </p:cNvPr>
          <p:cNvSpPr/>
          <p:nvPr/>
        </p:nvSpPr>
        <p:spPr>
          <a:xfrm>
            <a:off x="5800070" y="1163181"/>
            <a:ext cx="1663171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C012A135-E778-0460-1A19-9355E0CD3F8C}"/>
              </a:ext>
            </a:extLst>
          </p:cNvPr>
          <p:cNvSpPr/>
          <p:nvPr/>
        </p:nvSpPr>
        <p:spPr>
          <a:xfrm>
            <a:off x="4075112" y="1163397"/>
            <a:ext cx="1665043" cy="653760"/>
          </a:xfrm>
          <a:prstGeom prst="roundRect">
            <a:avLst/>
          </a:prstGeom>
          <a:solidFill>
            <a:srgbClr val="DDCD77">
              <a:alpha val="346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DAF91E-B14E-BA6A-0746-A5F80CC9C303}"/>
              </a:ext>
            </a:extLst>
          </p:cNvPr>
          <p:cNvSpPr/>
          <p:nvPr/>
        </p:nvSpPr>
        <p:spPr>
          <a:xfrm>
            <a:off x="2342973" y="1157397"/>
            <a:ext cx="1665045" cy="653760"/>
          </a:xfrm>
          <a:prstGeom prst="roundRect">
            <a:avLst/>
          </a:prstGeom>
          <a:solidFill>
            <a:srgbClr val="107733">
              <a:alpha val="351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A2D72A7F-10C2-74EF-23B5-35EA2B659914}"/>
              </a:ext>
            </a:extLst>
          </p:cNvPr>
          <p:cNvSpPr/>
          <p:nvPr/>
        </p:nvSpPr>
        <p:spPr>
          <a:xfrm>
            <a:off x="2335931" y="3363175"/>
            <a:ext cx="1657113" cy="599040"/>
          </a:xfrm>
          <a:prstGeom prst="roundRect">
            <a:avLst/>
          </a:prstGeom>
          <a:solidFill>
            <a:srgbClr val="CC657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pic>
        <p:nvPicPr>
          <p:cNvPr id="42" name="Picture 2_0"/>
          <p:cNvPicPr/>
          <p:nvPr/>
        </p:nvPicPr>
        <p:blipFill>
          <a:blip r:embed="rId3"/>
          <a:stretch/>
        </p:blipFill>
        <p:spPr>
          <a:xfrm>
            <a:off x="987087" y="3358611"/>
            <a:ext cx="1267124" cy="61142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4_0"/>
          <p:cNvPicPr/>
          <p:nvPr/>
        </p:nvPicPr>
        <p:blipFill>
          <a:blip r:embed="rId4"/>
          <a:stretch/>
        </p:blipFill>
        <p:spPr>
          <a:xfrm>
            <a:off x="974892" y="4700111"/>
            <a:ext cx="1289865" cy="600619"/>
          </a:xfrm>
          <a:prstGeom prst="rect">
            <a:avLst/>
          </a:prstGeom>
          <a:ln w="0">
            <a:noFill/>
          </a:ln>
        </p:spPr>
      </p:pic>
      <p:pic>
        <p:nvPicPr>
          <p:cNvPr id="46" name="Picture 8_0"/>
          <p:cNvPicPr/>
          <p:nvPr/>
        </p:nvPicPr>
        <p:blipFill>
          <a:blip r:embed="rId5"/>
          <a:stretch/>
        </p:blipFill>
        <p:spPr>
          <a:xfrm>
            <a:off x="976313" y="1154583"/>
            <a:ext cx="1267124" cy="676463"/>
          </a:xfrm>
          <a:prstGeom prst="rect">
            <a:avLst/>
          </a:prstGeom>
          <a:ln w="0">
            <a:noFill/>
          </a:ln>
        </p:spPr>
      </p:pic>
      <p:pic>
        <p:nvPicPr>
          <p:cNvPr id="47" name="Picture 9_0"/>
          <p:cNvPicPr/>
          <p:nvPr/>
        </p:nvPicPr>
        <p:blipFill>
          <a:blip r:embed="rId6"/>
          <a:stretch/>
        </p:blipFill>
        <p:spPr>
          <a:xfrm>
            <a:off x="987790" y="1907315"/>
            <a:ext cx="1256134" cy="653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0_0"/>
          <p:cNvPicPr/>
          <p:nvPr/>
        </p:nvPicPr>
        <p:blipFill>
          <a:blip r:embed="rId7"/>
          <a:stretch/>
        </p:blipFill>
        <p:spPr>
          <a:xfrm>
            <a:off x="979620" y="4028499"/>
            <a:ext cx="1278738" cy="607119"/>
          </a:xfrm>
          <a:prstGeom prst="rect">
            <a:avLst/>
          </a:prstGeom>
          <a:ln w="0">
            <a:noFill/>
          </a:ln>
        </p:spPr>
      </p:pic>
      <p:sp>
        <p:nvSpPr>
          <p:cNvPr id="50" name="Line 7_0"/>
          <p:cNvSpPr/>
          <p:nvPr/>
        </p:nvSpPr>
        <p:spPr>
          <a:xfrm flipV="1">
            <a:off x="455510" y="4083515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8_0"/>
          <p:cNvSpPr/>
          <p:nvPr/>
        </p:nvSpPr>
        <p:spPr>
          <a:xfrm>
            <a:off x="1354610" y="1695116"/>
            <a:ext cx="1072764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9_0"/>
          <p:cNvSpPr/>
          <p:nvPr/>
        </p:nvSpPr>
        <p:spPr>
          <a:xfrm>
            <a:off x="1077950" y="2031035"/>
            <a:ext cx="10594080" cy="115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0_0"/>
          <p:cNvSpPr/>
          <p:nvPr/>
        </p:nvSpPr>
        <p:spPr>
          <a:xfrm>
            <a:off x="1077950" y="3192291"/>
            <a:ext cx="1072764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17_0"/>
          <p:cNvPicPr/>
          <p:nvPr/>
        </p:nvPicPr>
        <p:blipFill>
          <a:blip r:embed="rId8"/>
          <a:stretch/>
        </p:blipFill>
        <p:spPr>
          <a:xfrm>
            <a:off x="2688226" y="1204386"/>
            <a:ext cx="542160" cy="55476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18_0"/>
          <p:cNvPicPr/>
          <p:nvPr/>
        </p:nvPicPr>
        <p:blipFill>
          <a:blip r:embed="rId9"/>
          <a:stretch/>
        </p:blipFill>
        <p:spPr>
          <a:xfrm>
            <a:off x="2597701" y="2083671"/>
            <a:ext cx="620280" cy="3416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19_0"/>
          <p:cNvPicPr/>
          <p:nvPr/>
        </p:nvPicPr>
        <p:blipFill>
          <a:blip r:embed="rId10"/>
          <a:stretch/>
        </p:blipFill>
        <p:spPr>
          <a:xfrm>
            <a:off x="2500808" y="3348642"/>
            <a:ext cx="795600" cy="640775"/>
          </a:xfrm>
          <a:prstGeom prst="rect">
            <a:avLst/>
          </a:prstGeom>
          <a:ln w="0">
            <a:noFill/>
          </a:ln>
        </p:spPr>
      </p:pic>
      <p:pic>
        <p:nvPicPr>
          <p:cNvPr id="57" name="Picture 20_0"/>
          <p:cNvPicPr/>
          <p:nvPr/>
        </p:nvPicPr>
        <p:blipFill>
          <a:blip r:embed="rId11"/>
          <a:stretch/>
        </p:blipFill>
        <p:spPr>
          <a:xfrm>
            <a:off x="2551966" y="2770317"/>
            <a:ext cx="816120" cy="4370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21_0"/>
          <p:cNvPicPr/>
          <p:nvPr/>
        </p:nvPicPr>
        <p:blipFill>
          <a:blip r:embed="rId12"/>
          <a:stretch/>
        </p:blipFill>
        <p:spPr>
          <a:xfrm rot="19558200">
            <a:off x="2735716" y="4010144"/>
            <a:ext cx="359099" cy="656365"/>
          </a:xfrm>
          <a:prstGeom prst="rect">
            <a:avLst/>
          </a:prstGeom>
          <a:ln w="0">
            <a:noFill/>
          </a:ln>
        </p:spPr>
      </p:pic>
      <p:pic>
        <p:nvPicPr>
          <p:cNvPr id="59" name="Picture 22_0"/>
          <p:cNvPicPr/>
          <p:nvPr/>
        </p:nvPicPr>
        <p:blipFill>
          <a:blip r:embed="rId13"/>
          <a:stretch/>
        </p:blipFill>
        <p:spPr>
          <a:xfrm>
            <a:off x="4295931" y="1284355"/>
            <a:ext cx="712423" cy="45000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23_0"/>
          <p:cNvPicPr/>
          <p:nvPr/>
        </p:nvPicPr>
        <p:blipFill>
          <a:blip r:embed="rId14"/>
          <a:stretch/>
        </p:blipFill>
        <p:spPr>
          <a:xfrm>
            <a:off x="4068011" y="4761282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24_0"/>
          <p:cNvPicPr/>
          <p:nvPr/>
        </p:nvPicPr>
        <p:blipFill>
          <a:blip r:embed="rId15"/>
          <a:stretch/>
        </p:blipFill>
        <p:spPr>
          <a:xfrm>
            <a:off x="4460449" y="4136650"/>
            <a:ext cx="365760" cy="398006"/>
          </a:xfrm>
          <a:prstGeom prst="rect">
            <a:avLst/>
          </a:prstGeom>
          <a:ln w="0">
            <a:noFill/>
          </a:ln>
        </p:spPr>
      </p:pic>
      <p:pic>
        <p:nvPicPr>
          <p:cNvPr id="62" name="Picture 25_0"/>
          <p:cNvPicPr/>
          <p:nvPr/>
        </p:nvPicPr>
        <p:blipFill>
          <a:blip r:embed="rId16"/>
          <a:stretch/>
        </p:blipFill>
        <p:spPr>
          <a:xfrm>
            <a:off x="4321017" y="2832822"/>
            <a:ext cx="632880" cy="35064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26_0"/>
          <p:cNvPicPr/>
          <p:nvPr/>
        </p:nvPicPr>
        <p:blipFill>
          <a:blip r:embed="rId17"/>
          <a:stretch/>
        </p:blipFill>
        <p:spPr>
          <a:xfrm>
            <a:off x="4206628" y="3446911"/>
            <a:ext cx="889200" cy="42192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27_0"/>
          <p:cNvPicPr/>
          <p:nvPr/>
        </p:nvPicPr>
        <p:blipFill>
          <a:blip r:embed="rId18"/>
          <a:stretch/>
        </p:blipFill>
        <p:spPr>
          <a:xfrm>
            <a:off x="2703559" y="4757339"/>
            <a:ext cx="497506" cy="50472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28_0"/>
          <p:cNvPicPr/>
          <p:nvPr/>
        </p:nvPicPr>
        <p:blipFill>
          <a:blip r:embed="rId19"/>
          <a:stretch/>
        </p:blipFill>
        <p:spPr>
          <a:xfrm>
            <a:off x="991589" y="2638593"/>
            <a:ext cx="1256134" cy="64250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11_0"/>
          <p:cNvSpPr/>
          <p:nvPr/>
        </p:nvSpPr>
        <p:spPr>
          <a:xfrm>
            <a:off x="3520030" y="132505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67" name="CustomShape 12_0"/>
          <p:cNvSpPr/>
          <p:nvPr/>
        </p:nvSpPr>
        <p:spPr>
          <a:xfrm>
            <a:off x="3515350" y="206042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68" name="CustomShape 13_0"/>
          <p:cNvSpPr/>
          <p:nvPr/>
        </p:nvSpPr>
        <p:spPr>
          <a:xfrm>
            <a:off x="3511473" y="281060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69" name="CustomShape 14_0"/>
          <p:cNvSpPr/>
          <p:nvPr/>
        </p:nvSpPr>
        <p:spPr>
          <a:xfrm>
            <a:off x="3504890" y="3491699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1" name="CustomShape 16_0"/>
          <p:cNvSpPr/>
          <p:nvPr/>
        </p:nvSpPr>
        <p:spPr>
          <a:xfrm>
            <a:off x="3503990" y="4828329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2" name="CustomShape 17_0"/>
          <p:cNvSpPr/>
          <p:nvPr/>
        </p:nvSpPr>
        <p:spPr>
          <a:xfrm>
            <a:off x="5244225" y="1325355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3" name="CustomShape 18_0"/>
          <p:cNvSpPr/>
          <p:nvPr/>
        </p:nvSpPr>
        <p:spPr>
          <a:xfrm>
            <a:off x="5245214" y="2061435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4" name="CustomShape 19_0"/>
          <p:cNvSpPr/>
          <p:nvPr/>
        </p:nvSpPr>
        <p:spPr>
          <a:xfrm>
            <a:off x="5235045" y="2807855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5" name="CustomShape 20_0"/>
          <p:cNvSpPr/>
          <p:nvPr/>
        </p:nvSpPr>
        <p:spPr>
          <a:xfrm>
            <a:off x="5236895" y="3504609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6" name="CustomShape 21_0"/>
          <p:cNvSpPr/>
          <p:nvPr/>
        </p:nvSpPr>
        <p:spPr>
          <a:xfrm>
            <a:off x="5234505" y="4176517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7" name="CustomShape 22_0"/>
          <p:cNvSpPr/>
          <p:nvPr/>
        </p:nvSpPr>
        <p:spPr>
          <a:xfrm>
            <a:off x="5244674" y="4843171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8" name="CustomShape 23_0"/>
          <p:cNvSpPr/>
          <p:nvPr/>
        </p:nvSpPr>
        <p:spPr>
          <a:xfrm>
            <a:off x="6971061" y="1341211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9" name="CustomShape 24_0"/>
          <p:cNvSpPr/>
          <p:nvPr/>
        </p:nvSpPr>
        <p:spPr>
          <a:xfrm>
            <a:off x="6956554" y="2032463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0" name="CustomShape 25_0"/>
          <p:cNvSpPr/>
          <p:nvPr/>
        </p:nvSpPr>
        <p:spPr>
          <a:xfrm>
            <a:off x="6957341" y="278557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1" name="CustomShape 26_0"/>
          <p:cNvSpPr/>
          <p:nvPr/>
        </p:nvSpPr>
        <p:spPr>
          <a:xfrm>
            <a:off x="6961088" y="350834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2" name="CustomShape 27_0"/>
          <p:cNvSpPr/>
          <p:nvPr/>
        </p:nvSpPr>
        <p:spPr>
          <a:xfrm>
            <a:off x="6956554" y="414522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3" name="CustomShape 28_0"/>
          <p:cNvSpPr/>
          <p:nvPr/>
        </p:nvSpPr>
        <p:spPr>
          <a:xfrm>
            <a:off x="6956554" y="4863109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pic>
        <p:nvPicPr>
          <p:cNvPr id="84" name="Picture 47_0"/>
          <p:cNvPicPr/>
          <p:nvPr/>
        </p:nvPicPr>
        <p:blipFill>
          <a:blip r:embed="rId20"/>
          <a:stretch/>
        </p:blipFill>
        <p:spPr>
          <a:xfrm>
            <a:off x="4338481" y="1990395"/>
            <a:ext cx="477789" cy="4384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8_0"/>
          <p:cNvPicPr/>
          <p:nvPr/>
        </p:nvPicPr>
        <p:blipFill>
          <a:blip r:embed="rId21"/>
          <a:stretch/>
        </p:blipFill>
        <p:spPr>
          <a:xfrm>
            <a:off x="6109927" y="1239195"/>
            <a:ext cx="542160" cy="5072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49_0"/>
          <p:cNvPicPr/>
          <p:nvPr/>
        </p:nvPicPr>
        <p:blipFill>
          <a:blip r:embed="rId22"/>
          <a:stretch/>
        </p:blipFill>
        <p:spPr>
          <a:xfrm>
            <a:off x="6008950" y="2007515"/>
            <a:ext cx="722882" cy="42696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50_0"/>
          <p:cNvPicPr/>
          <p:nvPr/>
        </p:nvPicPr>
        <p:blipFill>
          <a:blip r:embed="rId23"/>
          <a:stretch/>
        </p:blipFill>
        <p:spPr>
          <a:xfrm>
            <a:off x="6018950" y="4170829"/>
            <a:ext cx="659160" cy="398006"/>
          </a:xfrm>
          <a:prstGeom prst="rect">
            <a:avLst/>
          </a:prstGeom>
          <a:ln w="0">
            <a:noFill/>
          </a:ln>
        </p:spPr>
      </p:pic>
      <p:pic>
        <p:nvPicPr>
          <p:cNvPr id="88" name="Picture 51_0"/>
          <p:cNvPicPr/>
          <p:nvPr/>
        </p:nvPicPr>
        <p:blipFill>
          <a:blip r:embed="rId24"/>
          <a:stretch/>
        </p:blipFill>
        <p:spPr>
          <a:xfrm>
            <a:off x="6018950" y="4792949"/>
            <a:ext cx="666720" cy="4849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52_0"/>
          <p:cNvPicPr/>
          <p:nvPr/>
        </p:nvPicPr>
        <p:blipFill>
          <a:blip r:embed="rId25"/>
          <a:stretch/>
        </p:blipFill>
        <p:spPr>
          <a:xfrm>
            <a:off x="6007111" y="2790249"/>
            <a:ext cx="672840" cy="3866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53_0"/>
          <p:cNvPicPr/>
          <p:nvPr/>
        </p:nvPicPr>
        <p:blipFill>
          <a:blip r:embed="rId26"/>
          <a:stretch/>
        </p:blipFill>
        <p:spPr>
          <a:xfrm>
            <a:off x="6014617" y="3437675"/>
            <a:ext cx="685800" cy="42372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9_0"/>
          <p:cNvSpPr/>
          <p:nvPr/>
        </p:nvSpPr>
        <p:spPr>
          <a:xfrm>
            <a:off x="2615510" y="765753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92" name="CustomShape 30_0"/>
          <p:cNvSpPr/>
          <p:nvPr/>
        </p:nvSpPr>
        <p:spPr>
          <a:xfrm>
            <a:off x="4011065" y="757272"/>
            <a:ext cx="1752774" cy="291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93" name="CustomShape 31_0"/>
          <p:cNvSpPr/>
          <p:nvPr/>
        </p:nvSpPr>
        <p:spPr>
          <a:xfrm>
            <a:off x="5809077" y="767211"/>
            <a:ext cx="1621463" cy="229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Fruits/Vegetables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141" name="Line 7_0">
            <a:extLst>
              <a:ext uri="{FF2B5EF4-FFF2-40B4-BE49-F238E27FC236}">
                <a16:creationId xmlns:a16="http://schemas.microsoft.com/office/drawing/2014/main" id="{A8D85E02-7556-F968-9B91-3444A5E6EBCC}"/>
              </a:ext>
            </a:extLst>
          </p:cNvPr>
          <p:cNvSpPr/>
          <p:nvPr/>
        </p:nvSpPr>
        <p:spPr>
          <a:xfrm flipV="1">
            <a:off x="-1444287" y="4104746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C2775-3812-0C4B-9550-373DCF8E60FB}"/>
              </a:ext>
            </a:extLst>
          </p:cNvPr>
          <p:cNvCxnSpPr>
            <a:cxnSpLocks/>
          </p:cNvCxnSpPr>
          <p:nvPr/>
        </p:nvCxnSpPr>
        <p:spPr>
          <a:xfrm>
            <a:off x="953572" y="1117972"/>
            <a:ext cx="651429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43B3FCC-19D2-13F0-DE17-71E4A77348C1}"/>
              </a:ext>
            </a:extLst>
          </p:cNvPr>
          <p:cNvCxnSpPr>
            <a:cxnSpLocks/>
          </p:cNvCxnSpPr>
          <p:nvPr/>
        </p:nvCxnSpPr>
        <p:spPr>
          <a:xfrm>
            <a:off x="2298716" y="757272"/>
            <a:ext cx="0" cy="454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53B61F-CCFC-21E8-0B77-D31BEBB2819B}"/>
              </a:ext>
            </a:extLst>
          </p:cNvPr>
          <p:cNvCxnSpPr>
            <a:cxnSpLocks/>
          </p:cNvCxnSpPr>
          <p:nvPr/>
        </p:nvCxnSpPr>
        <p:spPr>
          <a:xfrm>
            <a:off x="974892" y="3316957"/>
            <a:ext cx="649297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stomShape 16_0">
            <a:extLst>
              <a:ext uri="{FF2B5EF4-FFF2-40B4-BE49-F238E27FC236}">
                <a16:creationId xmlns:a16="http://schemas.microsoft.com/office/drawing/2014/main" id="{66D2B0DC-7418-AA93-1F59-FAD3D8D35D0B}"/>
              </a:ext>
            </a:extLst>
          </p:cNvPr>
          <p:cNvSpPr/>
          <p:nvPr/>
        </p:nvSpPr>
        <p:spPr>
          <a:xfrm>
            <a:off x="3503990" y="4159286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157" name="CustomShape 29_0">
            <a:extLst>
              <a:ext uri="{FF2B5EF4-FFF2-40B4-BE49-F238E27FC236}">
                <a16:creationId xmlns:a16="http://schemas.microsoft.com/office/drawing/2014/main" id="{5690AE51-794C-2281-D2C6-C6BC17EBCA22}"/>
              </a:ext>
            </a:extLst>
          </p:cNvPr>
          <p:cNvSpPr/>
          <p:nvPr/>
        </p:nvSpPr>
        <p:spPr>
          <a:xfrm>
            <a:off x="1137158" y="787436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E1E07DE-2925-2690-D239-6A9200E632B5}"/>
              </a:ext>
            </a:extLst>
          </p:cNvPr>
          <p:cNvCxnSpPr>
            <a:cxnSpLocks/>
          </p:cNvCxnSpPr>
          <p:nvPr/>
        </p:nvCxnSpPr>
        <p:spPr>
          <a:xfrm>
            <a:off x="2688226" y="757272"/>
            <a:ext cx="466234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stomShape 29_0">
            <a:extLst>
              <a:ext uri="{FF2B5EF4-FFF2-40B4-BE49-F238E27FC236}">
                <a16:creationId xmlns:a16="http://schemas.microsoft.com/office/drawing/2014/main" id="{7D026A3D-BE11-94F4-9B25-73C944E018AF}"/>
              </a:ext>
            </a:extLst>
          </p:cNvPr>
          <p:cNvSpPr/>
          <p:nvPr/>
        </p:nvSpPr>
        <p:spPr>
          <a:xfrm>
            <a:off x="2701290" y="416721"/>
            <a:ext cx="4662348" cy="2342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330" b="1" strike="noStrike" spc="-1" dirty="0">
              <a:latin typeface="Arial"/>
            </a:endParaRP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1A3A2E24-8E67-F62D-D7FD-E99351DF8848}"/>
              </a:ext>
            </a:extLst>
          </p:cNvPr>
          <p:cNvSpPr/>
          <p:nvPr/>
        </p:nvSpPr>
        <p:spPr>
          <a:xfrm>
            <a:off x="12556944" y="4731725"/>
            <a:ext cx="1659030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37431641-582B-60D5-9D61-720B000BDD2E}"/>
              </a:ext>
            </a:extLst>
          </p:cNvPr>
          <p:cNvSpPr/>
          <p:nvPr/>
        </p:nvSpPr>
        <p:spPr>
          <a:xfrm>
            <a:off x="12561278" y="4054333"/>
            <a:ext cx="1659030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2DCE2B2C-1048-811F-FD6F-14E9CBCB1B99}"/>
              </a:ext>
            </a:extLst>
          </p:cNvPr>
          <p:cNvSpPr/>
          <p:nvPr/>
        </p:nvSpPr>
        <p:spPr>
          <a:xfrm>
            <a:off x="12569318" y="3377826"/>
            <a:ext cx="1650990" cy="59904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B275C607-FA0A-17BB-ED3C-163D1DD3F133}"/>
              </a:ext>
            </a:extLst>
          </p:cNvPr>
          <p:cNvSpPr/>
          <p:nvPr/>
        </p:nvSpPr>
        <p:spPr>
          <a:xfrm>
            <a:off x="12560113" y="1923424"/>
            <a:ext cx="1660343" cy="653760"/>
          </a:xfrm>
          <a:prstGeom prst="roundRect">
            <a:avLst/>
          </a:prstGeom>
          <a:solidFill>
            <a:srgbClr val="322288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E0EB3856-8DF2-A7BF-BF02-BF4C03984783}"/>
              </a:ext>
            </a:extLst>
          </p:cNvPr>
          <p:cNvSpPr/>
          <p:nvPr/>
        </p:nvSpPr>
        <p:spPr>
          <a:xfrm>
            <a:off x="12559966" y="2653134"/>
            <a:ext cx="1660342" cy="653760"/>
          </a:xfrm>
          <a:prstGeom prst="roundRect">
            <a:avLst/>
          </a:prstGeom>
          <a:solidFill>
            <a:srgbClr val="88CCEE">
              <a:alpha val="3492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84A7297-762A-8CA9-6E3C-46551C4E4965}"/>
              </a:ext>
            </a:extLst>
          </p:cNvPr>
          <p:cNvSpPr/>
          <p:nvPr/>
        </p:nvSpPr>
        <p:spPr>
          <a:xfrm>
            <a:off x="10818071" y="4720575"/>
            <a:ext cx="1662837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34825A91-2224-FF0B-D434-79DEF12558B4}"/>
              </a:ext>
            </a:extLst>
          </p:cNvPr>
          <p:cNvSpPr/>
          <p:nvPr/>
        </p:nvSpPr>
        <p:spPr>
          <a:xfrm>
            <a:off x="10822405" y="4043183"/>
            <a:ext cx="1662838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CEB22E72-9F1E-FE15-477F-514A6D22BFCA}"/>
              </a:ext>
            </a:extLst>
          </p:cNvPr>
          <p:cNvSpPr/>
          <p:nvPr/>
        </p:nvSpPr>
        <p:spPr>
          <a:xfrm>
            <a:off x="10817509" y="2648735"/>
            <a:ext cx="1663962" cy="65376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D126C21E-B53D-8327-FF48-9AF5AD39FBD9}"/>
              </a:ext>
            </a:extLst>
          </p:cNvPr>
          <p:cNvSpPr/>
          <p:nvPr/>
        </p:nvSpPr>
        <p:spPr>
          <a:xfrm>
            <a:off x="10823652" y="1920694"/>
            <a:ext cx="1660345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9878985D-143F-AD4E-4281-48722B500333}"/>
              </a:ext>
            </a:extLst>
          </p:cNvPr>
          <p:cNvSpPr/>
          <p:nvPr/>
        </p:nvSpPr>
        <p:spPr>
          <a:xfrm>
            <a:off x="12560113" y="1184786"/>
            <a:ext cx="1665043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B070F69C-8D36-0638-ECFE-DBA5FBE1B4ED}"/>
              </a:ext>
            </a:extLst>
          </p:cNvPr>
          <p:cNvSpPr/>
          <p:nvPr/>
        </p:nvSpPr>
        <p:spPr>
          <a:xfrm>
            <a:off x="10827974" y="1178786"/>
            <a:ext cx="1665045" cy="653760"/>
          </a:xfrm>
          <a:prstGeom prst="roundRect">
            <a:avLst/>
          </a:prstGeom>
          <a:solidFill>
            <a:srgbClr val="322288">
              <a:alpha val="347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C9B71FFF-6975-49A6-8854-BCCC7E4798BB}"/>
              </a:ext>
            </a:extLst>
          </p:cNvPr>
          <p:cNvSpPr/>
          <p:nvPr/>
        </p:nvSpPr>
        <p:spPr>
          <a:xfrm>
            <a:off x="10820932" y="3384564"/>
            <a:ext cx="1657113" cy="599040"/>
          </a:xfrm>
          <a:prstGeom prst="roundRect">
            <a:avLst/>
          </a:prstGeom>
          <a:solidFill>
            <a:srgbClr val="88CCE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pic>
        <p:nvPicPr>
          <p:cNvPr id="248" name="Picture 2_0">
            <a:extLst>
              <a:ext uri="{FF2B5EF4-FFF2-40B4-BE49-F238E27FC236}">
                <a16:creationId xmlns:a16="http://schemas.microsoft.com/office/drawing/2014/main" id="{FCB549B0-EF10-3437-6E7C-DCDBEB5ADF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472088" y="3380000"/>
            <a:ext cx="1267124" cy="6114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4_0">
            <a:extLst>
              <a:ext uri="{FF2B5EF4-FFF2-40B4-BE49-F238E27FC236}">
                <a16:creationId xmlns:a16="http://schemas.microsoft.com/office/drawing/2014/main" id="{DF8234B4-EC3F-08F0-9136-1D51411A2C8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459893" y="4721500"/>
            <a:ext cx="1289865" cy="600619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8_0">
            <a:extLst>
              <a:ext uri="{FF2B5EF4-FFF2-40B4-BE49-F238E27FC236}">
                <a16:creationId xmlns:a16="http://schemas.microsoft.com/office/drawing/2014/main" id="{0E07C530-6871-EBFF-5E2A-9AF45959049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461314" y="1175972"/>
            <a:ext cx="1267124" cy="676463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9_0">
            <a:extLst>
              <a:ext uri="{FF2B5EF4-FFF2-40B4-BE49-F238E27FC236}">
                <a16:creationId xmlns:a16="http://schemas.microsoft.com/office/drawing/2014/main" id="{899DD454-EC24-4604-2943-79A3523FC6E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9472791" y="1928704"/>
            <a:ext cx="1256134" cy="65376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10_0">
            <a:extLst>
              <a:ext uri="{FF2B5EF4-FFF2-40B4-BE49-F238E27FC236}">
                <a16:creationId xmlns:a16="http://schemas.microsoft.com/office/drawing/2014/main" id="{49A69AE6-42F6-CCF3-893D-36549E55DF7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464621" y="4049888"/>
            <a:ext cx="1278738" cy="607119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17_0">
            <a:extLst>
              <a:ext uri="{FF2B5EF4-FFF2-40B4-BE49-F238E27FC236}">
                <a16:creationId xmlns:a16="http://schemas.microsoft.com/office/drawing/2014/main" id="{291A964E-4E34-2E13-BF9C-BFBD9B2590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1173227" y="1225775"/>
            <a:ext cx="542160" cy="5547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8_0">
            <a:extLst>
              <a:ext uri="{FF2B5EF4-FFF2-40B4-BE49-F238E27FC236}">
                <a16:creationId xmlns:a16="http://schemas.microsoft.com/office/drawing/2014/main" id="{D3F1075F-D0F7-24E1-09B4-0B74922BF53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1082702" y="2105060"/>
            <a:ext cx="620280" cy="34164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9_0">
            <a:extLst>
              <a:ext uri="{FF2B5EF4-FFF2-40B4-BE49-F238E27FC236}">
                <a16:creationId xmlns:a16="http://schemas.microsoft.com/office/drawing/2014/main" id="{720D07B2-9532-A725-D587-F93F3DA68B0F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10985809" y="3370031"/>
            <a:ext cx="795600" cy="640775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20_0">
            <a:extLst>
              <a:ext uri="{FF2B5EF4-FFF2-40B4-BE49-F238E27FC236}">
                <a16:creationId xmlns:a16="http://schemas.microsoft.com/office/drawing/2014/main" id="{72920A6A-3C88-8DE3-7EED-EABFE1A7DABE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11036967" y="2791706"/>
            <a:ext cx="816120" cy="437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21_0">
            <a:extLst>
              <a:ext uri="{FF2B5EF4-FFF2-40B4-BE49-F238E27FC236}">
                <a16:creationId xmlns:a16="http://schemas.microsoft.com/office/drawing/2014/main" id="{55694A2F-F614-ABF5-E65D-A5A0B5491A1E}"/>
              </a:ext>
            </a:extLst>
          </p:cNvPr>
          <p:cNvPicPr/>
          <p:nvPr/>
        </p:nvPicPr>
        <p:blipFill>
          <a:blip r:embed="rId12"/>
          <a:stretch/>
        </p:blipFill>
        <p:spPr>
          <a:xfrm rot="19558200">
            <a:off x="11220717" y="4031533"/>
            <a:ext cx="359099" cy="656365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2_0">
            <a:extLst>
              <a:ext uri="{FF2B5EF4-FFF2-40B4-BE49-F238E27FC236}">
                <a16:creationId xmlns:a16="http://schemas.microsoft.com/office/drawing/2014/main" id="{C09AAAC8-1AAF-3F67-3F25-7E786614B54E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12780932" y="1305744"/>
            <a:ext cx="712423" cy="45000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23_0">
            <a:extLst>
              <a:ext uri="{FF2B5EF4-FFF2-40B4-BE49-F238E27FC236}">
                <a16:creationId xmlns:a16="http://schemas.microsoft.com/office/drawing/2014/main" id="{924EC4C7-1155-737B-D241-258691BD0B4C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12553012" y="4782671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4_0">
            <a:extLst>
              <a:ext uri="{FF2B5EF4-FFF2-40B4-BE49-F238E27FC236}">
                <a16:creationId xmlns:a16="http://schemas.microsoft.com/office/drawing/2014/main" id="{0612C6C5-BFCE-0D73-9C8E-4898702AA4CB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12945450" y="4158039"/>
            <a:ext cx="365760" cy="398006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5_0">
            <a:extLst>
              <a:ext uri="{FF2B5EF4-FFF2-40B4-BE49-F238E27FC236}">
                <a16:creationId xmlns:a16="http://schemas.microsoft.com/office/drawing/2014/main" id="{CECB55CA-AE64-7DE4-D9F0-7013C665CFEB}"/>
              </a:ext>
            </a:extLst>
          </p:cNvPr>
          <p:cNvPicPr/>
          <p:nvPr/>
        </p:nvPicPr>
        <p:blipFill>
          <a:blip r:embed="rId16"/>
          <a:stretch/>
        </p:blipFill>
        <p:spPr>
          <a:xfrm>
            <a:off x="12806018" y="2854211"/>
            <a:ext cx="632880" cy="3506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26_0">
            <a:extLst>
              <a:ext uri="{FF2B5EF4-FFF2-40B4-BE49-F238E27FC236}">
                <a16:creationId xmlns:a16="http://schemas.microsoft.com/office/drawing/2014/main" id="{C6D1BB54-9C07-3073-6981-84B02D5B1BD9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12691629" y="3468300"/>
            <a:ext cx="889200" cy="42192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7_0">
            <a:extLst>
              <a:ext uri="{FF2B5EF4-FFF2-40B4-BE49-F238E27FC236}">
                <a16:creationId xmlns:a16="http://schemas.microsoft.com/office/drawing/2014/main" id="{EE75CE04-A362-987D-FFB6-B172A644B926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11188560" y="4778728"/>
            <a:ext cx="497506" cy="50472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8_0">
            <a:extLst>
              <a:ext uri="{FF2B5EF4-FFF2-40B4-BE49-F238E27FC236}">
                <a16:creationId xmlns:a16="http://schemas.microsoft.com/office/drawing/2014/main" id="{AF129A2E-AE4D-B17B-AA99-9A571B37C81C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9476590" y="2659982"/>
            <a:ext cx="1256134" cy="64250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11_0">
            <a:extLst>
              <a:ext uri="{FF2B5EF4-FFF2-40B4-BE49-F238E27FC236}">
                <a16:creationId xmlns:a16="http://schemas.microsoft.com/office/drawing/2014/main" id="{68B20E01-B44C-D438-8976-7ED8BFE3E91B}"/>
              </a:ext>
            </a:extLst>
          </p:cNvPr>
          <p:cNvSpPr/>
          <p:nvPr/>
        </p:nvSpPr>
        <p:spPr>
          <a:xfrm>
            <a:off x="12005031" y="134644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6" name="CustomShape 12_0">
            <a:extLst>
              <a:ext uri="{FF2B5EF4-FFF2-40B4-BE49-F238E27FC236}">
                <a16:creationId xmlns:a16="http://schemas.microsoft.com/office/drawing/2014/main" id="{4860AFCA-D132-196A-98AF-99AC60070DB4}"/>
              </a:ext>
            </a:extLst>
          </p:cNvPr>
          <p:cNvSpPr/>
          <p:nvPr/>
        </p:nvSpPr>
        <p:spPr>
          <a:xfrm>
            <a:off x="12000351" y="208181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7" name="CustomShape 13_0">
            <a:extLst>
              <a:ext uri="{FF2B5EF4-FFF2-40B4-BE49-F238E27FC236}">
                <a16:creationId xmlns:a16="http://schemas.microsoft.com/office/drawing/2014/main" id="{23C108AA-9025-FED7-02CD-993824C32C88}"/>
              </a:ext>
            </a:extLst>
          </p:cNvPr>
          <p:cNvSpPr/>
          <p:nvPr/>
        </p:nvSpPr>
        <p:spPr>
          <a:xfrm>
            <a:off x="11996474" y="283199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8" name="CustomShape 14_0">
            <a:extLst>
              <a:ext uri="{FF2B5EF4-FFF2-40B4-BE49-F238E27FC236}">
                <a16:creationId xmlns:a16="http://schemas.microsoft.com/office/drawing/2014/main" id="{5B0D9E4C-0F83-FD91-829D-8CE793C03F71}"/>
              </a:ext>
            </a:extLst>
          </p:cNvPr>
          <p:cNvSpPr/>
          <p:nvPr/>
        </p:nvSpPr>
        <p:spPr>
          <a:xfrm>
            <a:off x="11989891" y="351308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9" name="CustomShape 16_0">
            <a:extLst>
              <a:ext uri="{FF2B5EF4-FFF2-40B4-BE49-F238E27FC236}">
                <a16:creationId xmlns:a16="http://schemas.microsoft.com/office/drawing/2014/main" id="{2F24A656-4296-3134-3B6F-B9B4B2ECC730}"/>
              </a:ext>
            </a:extLst>
          </p:cNvPr>
          <p:cNvSpPr/>
          <p:nvPr/>
        </p:nvSpPr>
        <p:spPr>
          <a:xfrm>
            <a:off x="11988991" y="484971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0" name="CustomShape 17_0">
            <a:extLst>
              <a:ext uri="{FF2B5EF4-FFF2-40B4-BE49-F238E27FC236}">
                <a16:creationId xmlns:a16="http://schemas.microsoft.com/office/drawing/2014/main" id="{38664161-C696-DAC1-4C04-DF1DF23A0BE5}"/>
              </a:ext>
            </a:extLst>
          </p:cNvPr>
          <p:cNvSpPr/>
          <p:nvPr/>
        </p:nvSpPr>
        <p:spPr>
          <a:xfrm>
            <a:off x="13729226" y="1346744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1" name="CustomShape 18_0">
            <a:extLst>
              <a:ext uri="{FF2B5EF4-FFF2-40B4-BE49-F238E27FC236}">
                <a16:creationId xmlns:a16="http://schemas.microsoft.com/office/drawing/2014/main" id="{544B3CC4-0FD9-4FA4-D00A-81BA34EA1B9C}"/>
              </a:ext>
            </a:extLst>
          </p:cNvPr>
          <p:cNvSpPr/>
          <p:nvPr/>
        </p:nvSpPr>
        <p:spPr>
          <a:xfrm>
            <a:off x="13730215" y="208282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2" name="CustomShape 19_0">
            <a:extLst>
              <a:ext uri="{FF2B5EF4-FFF2-40B4-BE49-F238E27FC236}">
                <a16:creationId xmlns:a16="http://schemas.microsoft.com/office/drawing/2014/main" id="{C65AC12F-0A43-84AE-50A3-98228D7A3741}"/>
              </a:ext>
            </a:extLst>
          </p:cNvPr>
          <p:cNvSpPr/>
          <p:nvPr/>
        </p:nvSpPr>
        <p:spPr>
          <a:xfrm>
            <a:off x="13720046" y="282924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3" name="CustomShape 20_0">
            <a:extLst>
              <a:ext uri="{FF2B5EF4-FFF2-40B4-BE49-F238E27FC236}">
                <a16:creationId xmlns:a16="http://schemas.microsoft.com/office/drawing/2014/main" id="{A6BECAE4-B3F3-F945-7AAF-1B08351A9539}"/>
              </a:ext>
            </a:extLst>
          </p:cNvPr>
          <p:cNvSpPr/>
          <p:nvPr/>
        </p:nvSpPr>
        <p:spPr>
          <a:xfrm>
            <a:off x="13721896" y="3525998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4" name="CustomShape 21_0">
            <a:extLst>
              <a:ext uri="{FF2B5EF4-FFF2-40B4-BE49-F238E27FC236}">
                <a16:creationId xmlns:a16="http://schemas.microsoft.com/office/drawing/2014/main" id="{D1F0D1AD-CA94-7847-915B-3A76C29B49D9}"/>
              </a:ext>
            </a:extLst>
          </p:cNvPr>
          <p:cNvSpPr/>
          <p:nvPr/>
        </p:nvSpPr>
        <p:spPr>
          <a:xfrm>
            <a:off x="13719506" y="4197906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5" name="CustomShape 22_0">
            <a:extLst>
              <a:ext uri="{FF2B5EF4-FFF2-40B4-BE49-F238E27FC236}">
                <a16:creationId xmlns:a16="http://schemas.microsoft.com/office/drawing/2014/main" id="{4B1A3C48-DDAC-D0C6-491C-6D8B898553F1}"/>
              </a:ext>
            </a:extLst>
          </p:cNvPr>
          <p:cNvSpPr/>
          <p:nvPr/>
        </p:nvSpPr>
        <p:spPr>
          <a:xfrm>
            <a:off x="13729675" y="486456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pic>
        <p:nvPicPr>
          <p:cNvPr id="282" name="Picture 47_0">
            <a:extLst>
              <a:ext uri="{FF2B5EF4-FFF2-40B4-BE49-F238E27FC236}">
                <a16:creationId xmlns:a16="http://schemas.microsoft.com/office/drawing/2014/main" id="{E34C344D-8C53-07B1-9588-E4E8313B467F}"/>
              </a:ext>
            </a:extLst>
          </p:cNvPr>
          <p:cNvPicPr/>
          <p:nvPr/>
        </p:nvPicPr>
        <p:blipFill>
          <a:blip r:embed="rId20"/>
          <a:stretch/>
        </p:blipFill>
        <p:spPr>
          <a:xfrm>
            <a:off x="12823482" y="2011784"/>
            <a:ext cx="477789" cy="43848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29_0">
            <a:extLst>
              <a:ext uri="{FF2B5EF4-FFF2-40B4-BE49-F238E27FC236}">
                <a16:creationId xmlns:a16="http://schemas.microsoft.com/office/drawing/2014/main" id="{35586408-834A-89F6-E416-9F9AECEA7C44}"/>
              </a:ext>
            </a:extLst>
          </p:cNvPr>
          <p:cNvSpPr/>
          <p:nvPr/>
        </p:nvSpPr>
        <p:spPr>
          <a:xfrm>
            <a:off x="11100511" y="787142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290" name="CustomShape 30_0">
            <a:extLst>
              <a:ext uri="{FF2B5EF4-FFF2-40B4-BE49-F238E27FC236}">
                <a16:creationId xmlns:a16="http://schemas.microsoft.com/office/drawing/2014/main" id="{C29A6482-BBEB-9037-CDFD-B0F594822FA3}"/>
              </a:ext>
            </a:extLst>
          </p:cNvPr>
          <p:cNvSpPr/>
          <p:nvPr/>
        </p:nvSpPr>
        <p:spPr>
          <a:xfrm>
            <a:off x="12496066" y="778661"/>
            <a:ext cx="1752774" cy="291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strike="noStrike" spc="-1" dirty="0">
              <a:latin typeface="Arial"/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95C5B92-7A83-A6C1-0A65-F0A88C639002}"/>
              </a:ext>
            </a:extLst>
          </p:cNvPr>
          <p:cNvCxnSpPr>
            <a:cxnSpLocks/>
          </p:cNvCxnSpPr>
          <p:nvPr/>
        </p:nvCxnSpPr>
        <p:spPr>
          <a:xfrm flipV="1">
            <a:off x="9438573" y="1117972"/>
            <a:ext cx="4777401" cy="2138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6F27FA0-1D8E-AAE4-AC56-683E90FAE956}"/>
              </a:ext>
            </a:extLst>
          </p:cNvPr>
          <p:cNvCxnSpPr>
            <a:cxnSpLocks/>
          </p:cNvCxnSpPr>
          <p:nvPr/>
        </p:nvCxnSpPr>
        <p:spPr>
          <a:xfrm>
            <a:off x="10783717" y="778661"/>
            <a:ext cx="0" cy="454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5A16E429-5F11-47AF-B99E-0C89E92C6FC4}"/>
              </a:ext>
            </a:extLst>
          </p:cNvPr>
          <p:cNvCxnSpPr>
            <a:cxnSpLocks/>
          </p:cNvCxnSpPr>
          <p:nvPr/>
        </p:nvCxnSpPr>
        <p:spPr>
          <a:xfrm>
            <a:off x="9476847" y="2624639"/>
            <a:ext cx="4739127" cy="270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stomShape 16_0">
            <a:extLst>
              <a:ext uri="{FF2B5EF4-FFF2-40B4-BE49-F238E27FC236}">
                <a16:creationId xmlns:a16="http://schemas.microsoft.com/office/drawing/2014/main" id="{96E60CCB-8CD3-7609-92CA-97A018C54876}"/>
              </a:ext>
            </a:extLst>
          </p:cNvPr>
          <p:cNvSpPr/>
          <p:nvPr/>
        </p:nvSpPr>
        <p:spPr>
          <a:xfrm>
            <a:off x="11988991" y="418067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96" name="CustomShape 29_0">
            <a:extLst>
              <a:ext uri="{FF2B5EF4-FFF2-40B4-BE49-F238E27FC236}">
                <a16:creationId xmlns:a16="http://schemas.microsoft.com/office/drawing/2014/main" id="{689B25A4-F56F-EE6A-DC95-1449A7808600}"/>
              </a:ext>
            </a:extLst>
          </p:cNvPr>
          <p:cNvSpPr/>
          <p:nvPr/>
        </p:nvSpPr>
        <p:spPr>
          <a:xfrm>
            <a:off x="9622159" y="808825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888A975-2355-5C93-F717-0E564A2E4D73}"/>
              </a:ext>
            </a:extLst>
          </p:cNvPr>
          <p:cNvCxnSpPr>
            <a:cxnSpLocks/>
          </p:cNvCxnSpPr>
          <p:nvPr/>
        </p:nvCxnSpPr>
        <p:spPr>
          <a:xfrm flipV="1">
            <a:off x="11186291" y="783037"/>
            <a:ext cx="2899679" cy="410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stomShape 29_0">
            <a:extLst>
              <a:ext uri="{FF2B5EF4-FFF2-40B4-BE49-F238E27FC236}">
                <a16:creationId xmlns:a16="http://schemas.microsoft.com/office/drawing/2014/main" id="{527DD253-3E0E-16EC-2434-65074732094D}"/>
              </a:ext>
            </a:extLst>
          </p:cNvPr>
          <p:cNvSpPr/>
          <p:nvPr/>
        </p:nvSpPr>
        <p:spPr>
          <a:xfrm>
            <a:off x="11173227" y="444328"/>
            <a:ext cx="2912743" cy="2879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55FA7AB-7940-8E6E-86B0-F3F5B5BAB12E}"/>
              </a:ext>
            </a:extLst>
          </p:cNvPr>
          <p:cNvCxnSpPr>
            <a:cxnSpLocks/>
          </p:cNvCxnSpPr>
          <p:nvPr/>
        </p:nvCxnSpPr>
        <p:spPr>
          <a:xfrm flipV="1">
            <a:off x="9472088" y="4010806"/>
            <a:ext cx="4743886" cy="463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Line 1_0">
            <a:extLst>
              <a:ext uri="{FF2B5EF4-FFF2-40B4-BE49-F238E27FC236}">
                <a16:creationId xmlns:a16="http://schemas.microsoft.com/office/drawing/2014/main" id="{6C4ED42A-0262-7CD8-C613-D174FE62E6F5}"/>
              </a:ext>
            </a:extLst>
          </p:cNvPr>
          <p:cNvSpPr/>
          <p:nvPr/>
        </p:nvSpPr>
        <p:spPr>
          <a:xfrm>
            <a:off x="2950012" y="3827854"/>
            <a:ext cx="4254668" cy="3028028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845682-F1AF-9865-32D3-F7CE74E51CD2}"/>
              </a:ext>
            </a:extLst>
          </p:cNvPr>
          <p:cNvGrpSpPr/>
          <p:nvPr/>
        </p:nvGrpSpPr>
        <p:grpSpPr>
          <a:xfrm>
            <a:off x="1020653" y="6282592"/>
            <a:ext cx="5350639" cy="4724060"/>
            <a:chOff x="2175480" y="7062480"/>
            <a:chExt cx="4465440" cy="3448440"/>
          </a:xfrm>
        </p:grpSpPr>
        <p:pic>
          <p:nvPicPr>
            <p:cNvPr id="320" name="Picture 2_5">
              <a:extLst>
                <a:ext uri="{FF2B5EF4-FFF2-40B4-BE49-F238E27FC236}">
                  <a16:creationId xmlns:a16="http://schemas.microsoft.com/office/drawing/2014/main" id="{BBA7860F-2075-CBE7-E261-C94671A659B4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2175480" y="7062480"/>
              <a:ext cx="1474560" cy="113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5_1">
              <a:extLst>
                <a:ext uri="{FF2B5EF4-FFF2-40B4-BE49-F238E27FC236}">
                  <a16:creationId xmlns:a16="http://schemas.microsoft.com/office/drawing/2014/main" id="{2AB77A86-4E55-501E-5A29-53F6BD8DF126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2747880" y="7553520"/>
              <a:ext cx="1462320" cy="11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Imagen 255_0">
              <a:extLst>
                <a:ext uri="{FF2B5EF4-FFF2-40B4-BE49-F238E27FC236}">
                  <a16:creationId xmlns:a16="http://schemas.microsoft.com/office/drawing/2014/main" id="{C3E78D95-DA70-DB1D-755D-380A0A239577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3357000" y="80100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Imagen 256_0">
              <a:extLst>
                <a:ext uri="{FF2B5EF4-FFF2-40B4-BE49-F238E27FC236}">
                  <a16:creationId xmlns:a16="http://schemas.microsoft.com/office/drawing/2014/main" id="{4D8EA2F8-D888-DE92-19A4-146A5118B670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3930120" y="849996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Imagen 257_0">
              <a:extLst>
                <a:ext uri="{FF2B5EF4-FFF2-40B4-BE49-F238E27FC236}">
                  <a16:creationId xmlns:a16="http://schemas.microsoft.com/office/drawing/2014/main" id="{CDD00154-017F-FBC8-CFAB-992DC9952222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4606200" y="88848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Imagen 258_0">
              <a:extLst>
                <a:ext uri="{FF2B5EF4-FFF2-40B4-BE49-F238E27FC236}">
                  <a16:creationId xmlns:a16="http://schemas.microsoft.com/office/drawing/2014/main" id="{C389CFE3-0147-93AB-64C8-8368C0CDF0FE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5178600" y="937476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Line 1_0">
              <a:extLst>
                <a:ext uri="{FF2B5EF4-FFF2-40B4-BE49-F238E27FC236}">
                  <a16:creationId xmlns:a16="http://schemas.microsoft.com/office/drawing/2014/main" id="{59ED5EB1-01FA-3D1F-A621-4B55C34295A7}"/>
                </a:ext>
              </a:extLst>
            </p:cNvPr>
            <p:cNvSpPr/>
            <p:nvPr/>
          </p:nvSpPr>
          <p:spPr>
            <a:xfrm>
              <a:off x="3915720" y="7066080"/>
              <a:ext cx="2532600" cy="188676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_0">
              <a:extLst>
                <a:ext uri="{FF2B5EF4-FFF2-40B4-BE49-F238E27FC236}">
                  <a16:creationId xmlns:a16="http://schemas.microsoft.com/office/drawing/2014/main" id="{82FD4AD6-EF67-2736-6DE5-453859F39D55}"/>
                </a:ext>
              </a:extLst>
            </p:cNvPr>
            <p:cNvSpPr/>
            <p:nvPr/>
          </p:nvSpPr>
          <p:spPr>
            <a:xfrm>
              <a:off x="2831400" y="7654680"/>
              <a:ext cx="40104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3_1">
              <a:extLst>
                <a:ext uri="{FF2B5EF4-FFF2-40B4-BE49-F238E27FC236}">
                  <a16:creationId xmlns:a16="http://schemas.microsoft.com/office/drawing/2014/main" id="{DBE75BDE-9D96-7D89-C9E9-0C9FF7B97949}"/>
                </a:ext>
              </a:extLst>
            </p:cNvPr>
            <p:cNvSpPr/>
            <p:nvPr/>
          </p:nvSpPr>
          <p:spPr>
            <a:xfrm>
              <a:off x="2255400" y="710136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29" name="CustomShape 4_1">
              <a:extLst>
                <a:ext uri="{FF2B5EF4-FFF2-40B4-BE49-F238E27FC236}">
                  <a16:creationId xmlns:a16="http://schemas.microsoft.com/office/drawing/2014/main" id="{F454CA42-21D9-25FF-A490-815E83C9B789}"/>
                </a:ext>
              </a:extLst>
            </p:cNvPr>
            <p:cNvSpPr/>
            <p:nvPr/>
          </p:nvSpPr>
          <p:spPr>
            <a:xfrm>
              <a:off x="4012200" y="8602200"/>
              <a:ext cx="40068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5_1">
              <a:extLst>
                <a:ext uri="{FF2B5EF4-FFF2-40B4-BE49-F238E27FC236}">
                  <a16:creationId xmlns:a16="http://schemas.microsoft.com/office/drawing/2014/main" id="{F5A84329-E0C4-5C46-C0DC-CA46C61E08DC}"/>
                </a:ext>
              </a:extLst>
            </p:cNvPr>
            <p:cNvSpPr/>
            <p:nvPr/>
          </p:nvSpPr>
          <p:spPr>
            <a:xfrm>
              <a:off x="3436200" y="804888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31" name="CustomShape 6_3">
              <a:extLst>
                <a:ext uri="{FF2B5EF4-FFF2-40B4-BE49-F238E27FC236}">
                  <a16:creationId xmlns:a16="http://schemas.microsoft.com/office/drawing/2014/main" id="{B39F2844-C5AB-158C-A19A-2592F31845A8}"/>
                </a:ext>
              </a:extLst>
            </p:cNvPr>
            <p:cNvSpPr/>
            <p:nvPr/>
          </p:nvSpPr>
          <p:spPr>
            <a:xfrm>
              <a:off x="5261040" y="9476280"/>
              <a:ext cx="400680" cy="33552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7_0">
              <a:extLst>
                <a:ext uri="{FF2B5EF4-FFF2-40B4-BE49-F238E27FC236}">
                  <a16:creationId xmlns:a16="http://schemas.microsoft.com/office/drawing/2014/main" id="{6EEBAE08-6697-64C3-7F36-9ACB845AEB74}"/>
                </a:ext>
              </a:extLst>
            </p:cNvPr>
            <p:cNvSpPr/>
            <p:nvPr/>
          </p:nvSpPr>
          <p:spPr>
            <a:xfrm>
              <a:off x="4685760" y="8922240"/>
              <a:ext cx="400680" cy="3358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333" name="Imagen 270_0">
              <a:extLst>
                <a:ext uri="{FF2B5EF4-FFF2-40B4-BE49-F238E27FC236}">
                  <a16:creationId xmlns:a16="http://schemas.microsoft.com/office/drawing/2014/main" id="{7F3E8C31-5A65-41D6-D39F-901F9A46BC18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4092840" y="8675280"/>
              <a:ext cx="23940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Imagen 271_0">
              <a:extLst>
                <a:ext uri="{FF2B5EF4-FFF2-40B4-BE49-F238E27FC236}">
                  <a16:creationId xmlns:a16="http://schemas.microsoft.com/office/drawing/2014/main" id="{7623C0BA-C7F6-4887-FE44-C090F986075C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5341680" y="954972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Imagen 288_0">
              <a:extLst>
                <a:ext uri="{FF2B5EF4-FFF2-40B4-BE49-F238E27FC236}">
                  <a16:creationId xmlns:a16="http://schemas.microsoft.com/office/drawing/2014/main" id="{174A07C1-04A2-7138-A897-94AF4693D695}"/>
                </a:ext>
              </a:extLst>
            </p:cNvPr>
            <p:cNvPicPr/>
            <p:nvPr/>
          </p:nvPicPr>
          <p:blipFill>
            <a:blip r:embed="rId33"/>
            <a:stretch/>
          </p:blipFill>
          <p:spPr>
            <a:xfrm>
              <a:off x="2912040" y="7727400"/>
              <a:ext cx="239400" cy="210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D4E2F8C-EEE8-8D40-06BC-02091B5E2821}"/>
              </a:ext>
            </a:extLst>
          </p:cNvPr>
          <p:cNvGrpSpPr/>
          <p:nvPr/>
        </p:nvGrpSpPr>
        <p:grpSpPr>
          <a:xfrm>
            <a:off x="5980035" y="6398691"/>
            <a:ext cx="5690853" cy="4543459"/>
            <a:chOff x="6899400" y="7067160"/>
            <a:chExt cx="4464720" cy="3448080"/>
          </a:xfrm>
        </p:grpSpPr>
        <p:pic>
          <p:nvPicPr>
            <p:cNvPr id="150" name="Picture 2_3">
              <a:extLst>
                <a:ext uri="{FF2B5EF4-FFF2-40B4-BE49-F238E27FC236}">
                  <a16:creationId xmlns:a16="http://schemas.microsoft.com/office/drawing/2014/main" id="{A6866180-4095-CE17-70A9-75EE7C5080C1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6899400" y="7067160"/>
              <a:ext cx="147456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Picture 5_0">
              <a:extLst>
                <a:ext uri="{FF2B5EF4-FFF2-40B4-BE49-F238E27FC236}">
                  <a16:creationId xmlns:a16="http://schemas.microsoft.com/office/drawing/2014/main" id="{328B88C4-68D7-AF06-5581-B492698D4509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7471440" y="7557840"/>
              <a:ext cx="1462320" cy="113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Imagen 274">
              <a:extLst>
                <a:ext uri="{FF2B5EF4-FFF2-40B4-BE49-F238E27FC236}">
                  <a16:creationId xmlns:a16="http://schemas.microsoft.com/office/drawing/2014/main" id="{62A6AC5C-4A15-B1D9-2611-D7AC71DAB8BC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8080200" y="801468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Imagen 275">
              <a:extLst>
                <a:ext uri="{FF2B5EF4-FFF2-40B4-BE49-F238E27FC236}">
                  <a16:creationId xmlns:a16="http://schemas.microsoft.com/office/drawing/2014/main" id="{6B5D9D9D-2272-B289-59CA-5D95F2089EF4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8653320" y="850500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Imagen 276">
              <a:extLst>
                <a:ext uri="{FF2B5EF4-FFF2-40B4-BE49-F238E27FC236}">
                  <a16:creationId xmlns:a16="http://schemas.microsoft.com/office/drawing/2014/main" id="{E6824845-D054-EEBD-1E98-3225912B13FA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9329400" y="88884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Imagen 277">
              <a:extLst>
                <a:ext uri="{FF2B5EF4-FFF2-40B4-BE49-F238E27FC236}">
                  <a16:creationId xmlns:a16="http://schemas.microsoft.com/office/drawing/2014/main" id="{AC33315A-92C9-7ABD-D519-FFCEDD89C006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9901800" y="937908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Line 8_2">
              <a:extLst>
                <a:ext uri="{FF2B5EF4-FFF2-40B4-BE49-F238E27FC236}">
                  <a16:creationId xmlns:a16="http://schemas.microsoft.com/office/drawing/2014/main" id="{B663E2E4-F610-5217-8E74-13B7B3B18CBE}"/>
                </a:ext>
              </a:extLst>
            </p:cNvPr>
            <p:cNvSpPr/>
            <p:nvPr/>
          </p:nvSpPr>
          <p:spPr>
            <a:xfrm>
              <a:off x="8618400" y="710712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9">
              <a:extLst>
                <a:ext uri="{FF2B5EF4-FFF2-40B4-BE49-F238E27FC236}">
                  <a16:creationId xmlns:a16="http://schemas.microsoft.com/office/drawing/2014/main" id="{769F3150-6D74-54CF-9238-264769BBBF3C}"/>
                </a:ext>
              </a:extLst>
            </p:cNvPr>
            <p:cNvSpPr/>
            <p:nvPr/>
          </p:nvSpPr>
          <p:spPr>
            <a:xfrm>
              <a:off x="7554960" y="7658640"/>
              <a:ext cx="401400" cy="3348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5" name="Picture 13">
              <a:extLst>
                <a:ext uri="{FF2B5EF4-FFF2-40B4-BE49-F238E27FC236}">
                  <a16:creationId xmlns:a16="http://schemas.microsoft.com/office/drawing/2014/main" id="{04FDA217-341A-50E5-D6A3-B3A8B7ED59D1}"/>
                </a:ext>
              </a:extLst>
            </p:cNvPr>
            <p:cNvPicPr/>
            <p:nvPr/>
          </p:nvPicPr>
          <p:blipFill>
            <a:blip r:embed="rId34"/>
            <a:stretch/>
          </p:blipFill>
          <p:spPr>
            <a:xfrm>
              <a:off x="7635240" y="773208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CustomShape 10">
              <a:extLst>
                <a:ext uri="{FF2B5EF4-FFF2-40B4-BE49-F238E27FC236}">
                  <a16:creationId xmlns:a16="http://schemas.microsoft.com/office/drawing/2014/main" id="{9E5AFBD6-3A1E-6E54-2FC7-06B4E03A53C2}"/>
                </a:ext>
              </a:extLst>
            </p:cNvPr>
            <p:cNvSpPr/>
            <p:nvPr/>
          </p:nvSpPr>
          <p:spPr>
            <a:xfrm>
              <a:off x="6979320" y="7105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7" name="CustomShape 11_2">
              <a:extLst>
                <a:ext uri="{FF2B5EF4-FFF2-40B4-BE49-F238E27FC236}">
                  <a16:creationId xmlns:a16="http://schemas.microsoft.com/office/drawing/2014/main" id="{1DBA7E76-6076-834A-DDD8-8F35657DF585}"/>
                </a:ext>
              </a:extLst>
            </p:cNvPr>
            <p:cNvSpPr/>
            <p:nvPr/>
          </p:nvSpPr>
          <p:spPr>
            <a:xfrm>
              <a:off x="8736120" y="86065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2_2">
              <a:extLst>
                <a:ext uri="{FF2B5EF4-FFF2-40B4-BE49-F238E27FC236}">
                  <a16:creationId xmlns:a16="http://schemas.microsoft.com/office/drawing/2014/main" id="{BE813BAA-FB93-C2B8-EEA2-766E6E4978A3}"/>
                </a:ext>
              </a:extLst>
            </p:cNvPr>
            <p:cNvSpPr/>
            <p:nvPr/>
          </p:nvSpPr>
          <p:spPr>
            <a:xfrm>
              <a:off x="8159760" y="805320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9" name="CustomShape 13_2">
              <a:extLst>
                <a:ext uri="{FF2B5EF4-FFF2-40B4-BE49-F238E27FC236}">
                  <a16:creationId xmlns:a16="http://schemas.microsoft.com/office/drawing/2014/main" id="{31A50194-2AA8-5A60-0747-F64E42AA0563}"/>
                </a:ext>
              </a:extLst>
            </p:cNvPr>
            <p:cNvSpPr/>
            <p:nvPr/>
          </p:nvSpPr>
          <p:spPr>
            <a:xfrm>
              <a:off x="9985320" y="9481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4_2">
              <a:extLst>
                <a:ext uri="{FF2B5EF4-FFF2-40B4-BE49-F238E27FC236}">
                  <a16:creationId xmlns:a16="http://schemas.microsoft.com/office/drawing/2014/main" id="{BEED2FC1-E6A1-BC38-D2F4-40F570E2DBF4}"/>
                </a:ext>
              </a:extLst>
            </p:cNvPr>
            <p:cNvSpPr/>
            <p:nvPr/>
          </p:nvSpPr>
          <p:spPr>
            <a:xfrm>
              <a:off x="9409320" y="8928000"/>
              <a:ext cx="40068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171" name="Imagen 286">
              <a:extLst>
                <a:ext uri="{FF2B5EF4-FFF2-40B4-BE49-F238E27FC236}">
                  <a16:creationId xmlns:a16="http://schemas.microsoft.com/office/drawing/2014/main" id="{B59FD01D-0B8D-BBDE-C693-1A153A588471}"/>
                </a:ext>
              </a:extLst>
            </p:cNvPr>
            <p:cNvPicPr/>
            <p:nvPr/>
          </p:nvPicPr>
          <p:blipFill>
            <a:blip r:embed="rId35"/>
            <a:stretch/>
          </p:blipFill>
          <p:spPr>
            <a:xfrm>
              <a:off x="10064880" y="9553680"/>
              <a:ext cx="240120" cy="212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Imagen 287">
              <a:extLst>
                <a:ext uri="{FF2B5EF4-FFF2-40B4-BE49-F238E27FC236}">
                  <a16:creationId xmlns:a16="http://schemas.microsoft.com/office/drawing/2014/main" id="{4EAE3072-DBEC-2AC8-44B7-AA63FC56948F}"/>
                </a:ext>
              </a:extLst>
            </p:cNvPr>
            <p:cNvPicPr/>
            <p:nvPr/>
          </p:nvPicPr>
          <p:blipFill>
            <a:blip r:embed="rId36"/>
            <a:stretch/>
          </p:blipFill>
          <p:spPr>
            <a:xfrm>
              <a:off x="8816760" y="8679960"/>
              <a:ext cx="240120" cy="210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3" name="CustomShape 17_2">
            <a:extLst>
              <a:ext uri="{FF2B5EF4-FFF2-40B4-BE49-F238E27FC236}">
                <a16:creationId xmlns:a16="http://schemas.microsoft.com/office/drawing/2014/main" id="{CD123FBE-2E9D-9CCC-6F78-F7D536C09C73}"/>
              </a:ext>
            </a:extLst>
          </p:cNvPr>
          <p:cNvSpPr/>
          <p:nvPr/>
        </p:nvSpPr>
        <p:spPr>
          <a:xfrm>
            <a:off x="961711" y="5764663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Phase1. Contingency learning</a:t>
            </a:r>
            <a:endParaRPr lang="en-US" sz="1820" b="1" strike="noStrike" spc="-1" dirty="0">
              <a:latin typeface="Arial"/>
            </a:endParaRPr>
          </a:p>
        </p:txBody>
      </p:sp>
      <p:sp>
        <p:nvSpPr>
          <p:cNvPr id="174" name="CustomShape 18_2">
            <a:extLst>
              <a:ext uri="{FF2B5EF4-FFF2-40B4-BE49-F238E27FC236}">
                <a16:creationId xmlns:a16="http://schemas.microsoft.com/office/drawing/2014/main" id="{BFBCB1F1-952E-99DF-F9E0-6E398A952F7B}"/>
              </a:ext>
            </a:extLst>
          </p:cNvPr>
          <p:cNvSpPr/>
          <p:nvPr/>
        </p:nvSpPr>
        <p:spPr>
          <a:xfrm>
            <a:off x="5813431" y="5761423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175" name="CustomShape 19_2">
            <a:extLst>
              <a:ext uri="{FF2B5EF4-FFF2-40B4-BE49-F238E27FC236}">
                <a16:creationId xmlns:a16="http://schemas.microsoft.com/office/drawing/2014/main" id="{A0BF83A5-EA28-39F1-A028-A656B4F75B4C}"/>
              </a:ext>
            </a:extLst>
          </p:cNvPr>
          <p:cNvSpPr/>
          <p:nvPr/>
        </p:nvSpPr>
        <p:spPr>
          <a:xfrm>
            <a:off x="11742240" y="5764786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Phase3. Memory test</a:t>
            </a:r>
            <a:endParaRPr lang="en-US" sz="1820" b="1" strike="noStrike" spc="-1" dirty="0">
              <a:latin typeface="Arial"/>
            </a:endParaRPr>
          </a:p>
        </p:txBody>
      </p:sp>
      <p:sp>
        <p:nvSpPr>
          <p:cNvPr id="176" name="CustomShape 15_3">
            <a:extLst>
              <a:ext uri="{FF2B5EF4-FFF2-40B4-BE49-F238E27FC236}">
                <a16:creationId xmlns:a16="http://schemas.microsoft.com/office/drawing/2014/main" id="{0F44E799-D28E-1122-4EF4-49A5A9517101}"/>
              </a:ext>
            </a:extLst>
          </p:cNvPr>
          <p:cNvSpPr/>
          <p:nvPr/>
        </p:nvSpPr>
        <p:spPr>
          <a:xfrm>
            <a:off x="11780991" y="6375833"/>
            <a:ext cx="2549160" cy="2693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2_7">
            <a:extLst>
              <a:ext uri="{FF2B5EF4-FFF2-40B4-BE49-F238E27FC236}">
                <a16:creationId xmlns:a16="http://schemas.microsoft.com/office/drawing/2014/main" id="{F94FE0A8-F7C5-DBF9-E8FC-82C558C32572}"/>
              </a:ext>
            </a:extLst>
          </p:cNvPr>
          <p:cNvPicPr/>
          <p:nvPr/>
        </p:nvPicPr>
        <p:blipFill>
          <a:blip r:embed="rId37"/>
          <a:stretch/>
        </p:blipFill>
        <p:spPr>
          <a:xfrm>
            <a:off x="12418551" y="7341713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6_3">
            <a:extLst>
              <a:ext uri="{FF2B5EF4-FFF2-40B4-BE49-F238E27FC236}">
                <a16:creationId xmlns:a16="http://schemas.microsoft.com/office/drawing/2014/main" id="{CC9F83C7-4259-6D2F-83A8-717695E4857A}"/>
              </a:ext>
            </a:extLst>
          </p:cNvPr>
          <p:cNvSpPr/>
          <p:nvPr/>
        </p:nvSpPr>
        <p:spPr>
          <a:xfrm>
            <a:off x="11780991" y="6335153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E6DF70-3084-22D4-C3AD-94084C74B8FE}"/>
              </a:ext>
            </a:extLst>
          </p:cNvPr>
          <p:cNvSpPr txBox="1"/>
          <p:nvPr/>
        </p:nvSpPr>
        <p:spPr>
          <a:xfrm>
            <a:off x="290382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8C2FEA-8ACE-101C-0A91-B04AFD70706E}"/>
              </a:ext>
            </a:extLst>
          </p:cNvPr>
          <p:cNvSpPr txBox="1"/>
          <p:nvPr/>
        </p:nvSpPr>
        <p:spPr>
          <a:xfrm>
            <a:off x="8854107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72B481-F6BB-DFB7-940D-A743A4C58C66}"/>
              </a:ext>
            </a:extLst>
          </p:cNvPr>
          <p:cNvSpPr txBox="1"/>
          <p:nvPr/>
        </p:nvSpPr>
        <p:spPr>
          <a:xfrm>
            <a:off x="287142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2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7_0"/>
          <p:cNvSpPr/>
          <p:nvPr/>
        </p:nvSpPr>
        <p:spPr>
          <a:xfrm flipV="1">
            <a:off x="455510" y="4083515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8_0"/>
          <p:cNvSpPr/>
          <p:nvPr/>
        </p:nvSpPr>
        <p:spPr>
          <a:xfrm>
            <a:off x="1354610" y="1695116"/>
            <a:ext cx="1072764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9_0"/>
          <p:cNvSpPr/>
          <p:nvPr/>
        </p:nvSpPr>
        <p:spPr>
          <a:xfrm>
            <a:off x="1077950" y="2031035"/>
            <a:ext cx="10594080" cy="115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0_0"/>
          <p:cNvSpPr/>
          <p:nvPr/>
        </p:nvSpPr>
        <p:spPr>
          <a:xfrm>
            <a:off x="1077950" y="3192291"/>
            <a:ext cx="1072764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6_0"/>
          <p:cNvSpPr/>
          <p:nvPr/>
        </p:nvSpPr>
        <p:spPr>
          <a:xfrm>
            <a:off x="6961088" y="350834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2" name="CustomShape 27_0"/>
          <p:cNvSpPr/>
          <p:nvPr/>
        </p:nvSpPr>
        <p:spPr>
          <a:xfrm>
            <a:off x="6956554" y="414522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3" name="CustomShape 28_0"/>
          <p:cNvSpPr/>
          <p:nvPr/>
        </p:nvSpPr>
        <p:spPr>
          <a:xfrm>
            <a:off x="6956554" y="4863109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Line 7_0">
            <a:extLst>
              <a:ext uri="{FF2B5EF4-FFF2-40B4-BE49-F238E27FC236}">
                <a16:creationId xmlns:a16="http://schemas.microsoft.com/office/drawing/2014/main" id="{A8D85E02-7556-F968-9B91-3444A5E6EBCC}"/>
              </a:ext>
            </a:extLst>
          </p:cNvPr>
          <p:cNvSpPr/>
          <p:nvPr/>
        </p:nvSpPr>
        <p:spPr>
          <a:xfrm flipV="1">
            <a:off x="-1444287" y="4104746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77206-39CE-4232-2667-364692BEADD0}"/>
              </a:ext>
            </a:extLst>
          </p:cNvPr>
          <p:cNvGrpSpPr>
            <a:grpSpLocks noChangeAspect="1"/>
          </p:cNvGrpSpPr>
          <p:nvPr/>
        </p:nvGrpSpPr>
        <p:grpSpPr>
          <a:xfrm>
            <a:off x="9007602" y="43079"/>
            <a:ext cx="5125942" cy="5305887"/>
            <a:chOff x="7971282" y="43079"/>
            <a:chExt cx="5125942" cy="5305887"/>
          </a:xfrm>
        </p:grpSpPr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1A3A2E24-8E67-F62D-D7FD-E99351DF8848}"/>
                </a:ext>
              </a:extLst>
            </p:cNvPr>
            <p:cNvSpPr/>
            <p:nvPr/>
          </p:nvSpPr>
          <p:spPr>
            <a:xfrm>
              <a:off x="11089653" y="4731725"/>
              <a:ext cx="1659030" cy="617241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37431641-582B-60D5-9D61-720B000BDD2E}"/>
                </a:ext>
              </a:extLst>
            </p:cNvPr>
            <p:cNvSpPr/>
            <p:nvPr/>
          </p:nvSpPr>
          <p:spPr>
            <a:xfrm>
              <a:off x="11093987" y="4054333"/>
              <a:ext cx="1659030" cy="599040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2DCE2B2C-1048-811F-FD6F-14E9CBCB1B99}"/>
                </a:ext>
              </a:extLst>
            </p:cNvPr>
            <p:cNvSpPr/>
            <p:nvPr/>
          </p:nvSpPr>
          <p:spPr>
            <a:xfrm>
              <a:off x="11102027" y="3377826"/>
              <a:ext cx="1650990" cy="599040"/>
            </a:xfrm>
            <a:prstGeom prst="roundRect">
              <a:avLst/>
            </a:prstGeom>
            <a:solidFill>
              <a:srgbClr val="44AA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275C607-FA0A-17BB-ED3C-163D1DD3F133}"/>
                </a:ext>
              </a:extLst>
            </p:cNvPr>
            <p:cNvSpPr/>
            <p:nvPr/>
          </p:nvSpPr>
          <p:spPr>
            <a:xfrm>
              <a:off x="11092822" y="1923424"/>
              <a:ext cx="1660343" cy="653760"/>
            </a:xfrm>
            <a:prstGeom prst="roundRect">
              <a:avLst/>
            </a:prstGeom>
            <a:solidFill>
              <a:srgbClr val="322288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E0EB3856-8DF2-A7BF-BF02-BF4C03984783}"/>
                </a:ext>
              </a:extLst>
            </p:cNvPr>
            <p:cNvSpPr/>
            <p:nvPr/>
          </p:nvSpPr>
          <p:spPr>
            <a:xfrm>
              <a:off x="11092675" y="2653134"/>
              <a:ext cx="1660342" cy="653760"/>
            </a:xfrm>
            <a:prstGeom prst="roundRect">
              <a:avLst/>
            </a:prstGeom>
            <a:solidFill>
              <a:srgbClr val="88CCEE">
                <a:alpha val="3492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384A7297-762A-8CA9-6E3C-46551C4E4965}"/>
                </a:ext>
              </a:extLst>
            </p:cNvPr>
            <p:cNvSpPr/>
            <p:nvPr/>
          </p:nvSpPr>
          <p:spPr>
            <a:xfrm>
              <a:off x="9350780" y="4720575"/>
              <a:ext cx="1662837" cy="617241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34825A91-2224-FF0B-D434-79DEF12558B4}"/>
                </a:ext>
              </a:extLst>
            </p:cNvPr>
            <p:cNvSpPr/>
            <p:nvPr/>
          </p:nvSpPr>
          <p:spPr>
            <a:xfrm>
              <a:off x="9355114" y="4043183"/>
              <a:ext cx="1662838" cy="599040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CEB22E72-9F1E-FE15-477F-514A6D22BFCA}"/>
                </a:ext>
              </a:extLst>
            </p:cNvPr>
            <p:cNvSpPr/>
            <p:nvPr/>
          </p:nvSpPr>
          <p:spPr>
            <a:xfrm>
              <a:off x="9350218" y="2648735"/>
              <a:ext cx="1663962" cy="653760"/>
            </a:xfrm>
            <a:prstGeom prst="roundRect">
              <a:avLst/>
            </a:prstGeom>
            <a:solidFill>
              <a:srgbClr val="44AA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126C21E-B53D-8327-FF48-9AF5AD39FBD9}"/>
                </a:ext>
              </a:extLst>
            </p:cNvPr>
            <p:cNvSpPr/>
            <p:nvPr/>
          </p:nvSpPr>
          <p:spPr>
            <a:xfrm>
              <a:off x="9356361" y="1920694"/>
              <a:ext cx="1660345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9878985D-143F-AD4E-4281-48722B500333}"/>
                </a:ext>
              </a:extLst>
            </p:cNvPr>
            <p:cNvSpPr/>
            <p:nvPr/>
          </p:nvSpPr>
          <p:spPr>
            <a:xfrm>
              <a:off x="11092822" y="1184786"/>
              <a:ext cx="1665043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B070F69C-8D36-0638-ECFE-DBA5FBE1B4ED}"/>
                </a:ext>
              </a:extLst>
            </p:cNvPr>
            <p:cNvSpPr/>
            <p:nvPr/>
          </p:nvSpPr>
          <p:spPr>
            <a:xfrm>
              <a:off x="9360683" y="1178786"/>
              <a:ext cx="1665045" cy="653760"/>
            </a:xfrm>
            <a:prstGeom prst="roundRect">
              <a:avLst/>
            </a:prstGeom>
            <a:solidFill>
              <a:srgbClr val="322288">
                <a:alpha val="347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C9B71FFF-6975-49A6-8854-BCCC7E4798BB}"/>
                </a:ext>
              </a:extLst>
            </p:cNvPr>
            <p:cNvSpPr/>
            <p:nvPr/>
          </p:nvSpPr>
          <p:spPr>
            <a:xfrm>
              <a:off x="9353641" y="3384564"/>
              <a:ext cx="1657113" cy="599040"/>
            </a:xfrm>
            <a:prstGeom prst="roundRect">
              <a:avLst/>
            </a:prstGeom>
            <a:solidFill>
              <a:srgbClr val="88CCEE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pic>
          <p:nvPicPr>
            <p:cNvPr id="248" name="Picture 2_0">
              <a:extLst>
                <a:ext uri="{FF2B5EF4-FFF2-40B4-BE49-F238E27FC236}">
                  <a16:creationId xmlns:a16="http://schemas.microsoft.com/office/drawing/2014/main" id="{FCB549B0-EF10-3437-6E7C-DCDBEB5ADFE2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004797" y="3380000"/>
              <a:ext cx="1267124" cy="6114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Picture 4_0">
              <a:extLst>
                <a:ext uri="{FF2B5EF4-FFF2-40B4-BE49-F238E27FC236}">
                  <a16:creationId xmlns:a16="http://schemas.microsoft.com/office/drawing/2014/main" id="{DF8234B4-EC3F-08F0-9136-1D51411A2C8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992602" y="4721500"/>
              <a:ext cx="1289865" cy="6006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Picture 8_0">
              <a:extLst>
                <a:ext uri="{FF2B5EF4-FFF2-40B4-BE49-F238E27FC236}">
                  <a16:creationId xmlns:a16="http://schemas.microsoft.com/office/drawing/2014/main" id="{0E07C530-6871-EBFF-5E2A-9AF459590494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994023" y="1175972"/>
              <a:ext cx="1267124" cy="67646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1" name="Picture 9_0">
              <a:extLst>
                <a:ext uri="{FF2B5EF4-FFF2-40B4-BE49-F238E27FC236}">
                  <a16:creationId xmlns:a16="http://schemas.microsoft.com/office/drawing/2014/main" id="{899DD454-EC24-4604-2943-79A3523FC6EC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8005500" y="1928704"/>
              <a:ext cx="1256134" cy="65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2" name="Picture 10_0">
              <a:extLst>
                <a:ext uri="{FF2B5EF4-FFF2-40B4-BE49-F238E27FC236}">
                  <a16:creationId xmlns:a16="http://schemas.microsoft.com/office/drawing/2014/main" id="{49A69AE6-42F6-CCF3-893D-36549E55DF77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7997330" y="4049888"/>
              <a:ext cx="1278738" cy="6071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Picture 17_0">
              <a:extLst>
                <a:ext uri="{FF2B5EF4-FFF2-40B4-BE49-F238E27FC236}">
                  <a16:creationId xmlns:a16="http://schemas.microsoft.com/office/drawing/2014/main" id="{291A964E-4E34-2E13-BF9C-BFBD9B259024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9705936" y="1225775"/>
              <a:ext cx="542160" cy="55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" name="Picture 18_0">
              <a:extLst>
                <a:ext uri="{FF2B5EF4-FFF2-40B4-BE49-F238E27FC236}">
                  <a16:creationId xmlns:a16="http://schemas.microsoft.com/office/drawing/2014/main" id="{D3F1075F-D0F7-24E1-09B4-0B74922BF536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9615411" y="2105060"/>
              <a:ext cx="62028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Picture 19_0">
              <a:extLst>
                <a:ext uri="{FF2B5EF4-FFF2-40B4-BE49-F238E27FC236}">
                  <a16:creationId xmlns:a16="http://schemas.microsoft.com/office/drawing/2014/main" id="{720D07B2-9532-A725-D587-F93F3DA68B0F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9518518" y="3370031"/>
              <a:ext cx="795600" cy="6407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20_0">
              <a:extLst>
                <a:ext uri="{FF2B5EF4-FFF2-40B4-BE49-F238E27FC236}">
                  <a16:creationId xmlns:a16="http://schemas.microsoft.com/office/drawing/2014/main" id="{72920A6A-3C88-8DE3-7EED-EABFE1A7DABE}"/>
                </a:ext>
              </a:extLst>
            </p:cNvPr>
            <p:cNvPicPr/>
            <p:nvPr/>
          </p:nvPicPr>
          <p:blipFill>
            <a:blip r:embed="rId11"/>
            <a:stretch/>
          </p:blipFill>
          <p:spPr>
            <a:xfrm>
              <a:off x="9569676" y="2791706"/>
              <a:ext cx="816120" cy="437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21_0">
              <a:extLst>
                <a:ext uri="{FF2B5EF4-FFF2-40B4-BE49-F238E27FC236}">
                  <a16:creationId xmlns:a16="http://schemas.microsoft.com/office/drawing/2014/main" id="{55694A2F-F614-ABF5-E65D-A5A0B5491A1E}"/>
                </a:ext>
              </a:extLst>
            </p:cNvPr>
            <p:cNvPicPr/>
            <p:nvPr/>
          </p:nvPicPr>
          <p:blipFill>
            <a:blip r:embed="rId12"/>
            <a:stretch/>
          </p:blipFill>
          <p:spPr>
            <a:xfrm rot="19558200">
              <a:off x="9753426" y="4031533"/>
              <a:ext cx="359099" cy="65636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22_0">
              <a:extLst>
                <a:ext uri="{FF2B5EF4-FFF2-40B4-BE49-F238E27FC236}">
                  <a16:creationId xmlns:a16="http://schemas.microsoft.com/office/drawing/2014/main" id="{C09AAAC8-1AAF-3F67-3F25-7E786614B54E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11313641" y="1305744"/>
              <a:ext cx="712423" cy="45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23_0">
              <a:extLst>
                <a:ext uri="{FF2B5EF4-FFF2-40B4-BE49-F238E27FC236}">
                  <a16:creationId xmlns:a16="http://schemas.microsoft.com/office/drawing/2014/main" id="{924EC4C7-1155-737B-D241-258691BD0B4C}"/>
                </a:ext>
              </a:extLst>
            </p:cNvPr>
            <p:cNvPicPr/>
            <p:nvPr/>
          </p:nvPicPr>
          <p:blipFill>
            <a:blip r:embed="rId14"/>
            <a:stretch/>
          </p:blipFill>
          <p:spPr>
            <a:xfrm>
              <a:off x="11085721" y="4782671"/>
              <a:ext cx="1156680" cy="4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" name="Picture 24_0">
              <a:extLst>
                <a:ext uri="{FF2B5EF4-FFF2-40B4-BE49-F238E27FC236}">
                  <a16:creationId xmlns:a16="http://schemas.microsoft.com/office/drawing/2014/main" id="{0612C6C5-BFCE-0D73-9C8E-4898702AA4CB}"/>
                </a:ext>
              </a:extLst>
            </p:cNvPr>
            <p:cNvPicPr/>
            <p:nvPr/>
          </p:nvPicPr>
          <p:blipFill>
            <a:blip r:embed="rId15"/>
            <a:stretch/>
          </p:blipFill>
          <p:spPr>
            <a:xfrm>
              <a:off x="11478159" y="4158039"/>
              <a:ext cx="3657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Picture 25_0">
              <a:extLst>
                <a:ext uri="{FF2B5EF4-FFF2-40B4-BE49-F238E27FC236}">
                  <a16:creationId xmlns:a16="http://schemas.microsoft.com/office/drawing/2014/main" id="{CECB55CA-AE64-7DE4-D9F0-7013C665CFEB}"/>
                </a:ext>
              </a:extLst>
            </p:cNvPr>
            <p:cNvPicPr/>
            <p:nvPr/>
          </p:nvPicPr>
          <p:blipFill>
            <a:blip r:embed="rId16"/>
            <a:stretch/>
          </p:blipFill>
          <p:spPr>
            <a:xfrm>
              <a:off x="11338727" y="2854211"/>
              <a:ext cx="632880" cy="35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Picture 26_0">
              <a:extLst>
                <a:ext uri="{FF2B5EF4-FFF2-40B4-BE49-F238E27FC236}">
                  <a16:creationId xmlns:a16="http://schemas.microsoft.com/office/drawing/2014/main" id="{C6D1BB54-9C07-3073-6981-84B02D5B1BD9}"/>
                </a:ext>
              </a:extLst>
            </p:cNvPr>
            <p:cNvPicPr/>
            <p:nvPr/>
          </p:nvPicPr>
          <p:blipFill>
            <a:blip r:embed="rId17"/>
            <a:stretch/>
          </p:blipFill>
          <p:spPr>
            <a:xfrm>
              <a:off x="11224338" y="3468300"/>
              <a:ext cx="889200" cy="42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Picture 27_0">
              <a:extLst>
                <a:ext uri="{FF2B5EF4-FFF2-40B4-BE49-F238E27FC236}">
                  <a16:creationId xmlns:a16="http://schemas.microsoft.com/office/drawing/2014/main" id="{EE75CE04-A362-987D-FFB6-B172A644B926}"/>
                </a:ext>
              </a:extLst>
            </p:cNvPr>
            <p:cNvPicPr/>
            <p:nvPr/>
          </p:nvPicPr>
          <p:blipFill>
            <a:blip r:embed="rId18"/>
            <a:stretch/>
          </p:blipFill>
          <p:spPr>
            <a:xfrm>
              <a:off x="9721269" y="4778728"/>
              <a:ext cx="497506" cy="50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Picture 28_0">
              <a:extLst>
                <a:ext uri="{FF2B5EF4-FFF2-40B4-BE49-F238E27FC236}">
                  <a16:creationId xmlns:a16="http://schemas.microsoft.com/office/drawing/2014/main" id="{AF129A2E-AE4D-B17B-AA99-9A571B37C81C}"/>
                </a:ext>
              </a:extLst>
            </p:cNvPr>
            <p:cNvPicPr/>
            <p:nvPr/>
          </p:nvPicPr>
          <p:blipFill>
            <a:blip r:embed="rId19"/>
            <a:stretch/>
          </p:blipFill>
          <p:spPr>
            <a:xfrm>
              <a:off x="8009299" y="2659982"/>
              <a:ext cx="1256134" cy="6425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" name="CustomShape 11_0">
              <a:extLst>
                <a:ext uri="{FF2B5EF4-FFF2-40B4-BE49-F238E27FC236}">
                  <a16:creationId xmlns:a16="http://schemas.microsoft.com/office/drawing/2014/main" id="{68B20E01-B44C-D438-8976-7ED8BFE3E91B}"/>
                </a:ext>
              </a:extLst>
            </p:cNvPr>
            <p:cNvSpPr/>
            <p:nvPr/>
          </p:nvSpPr>
          <p:spPr>
            <a:xfrm>
              <a:off x="10537740" y="1346444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.90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6" name="CustomShape 12_0">
              <a:extLst>
                <a:ext uri="{FF2B5EF4-FFF2-40B4-BE49-F238E27FC236}">
                  <a16:creationId xmlns:a16="http://schemas.microsoft.com/office/drawing/2014/main" id="{4860AFCA-D132-196A-98AF-99AC60070DB4}"/>
                </a:ext>
              </a:extLst>
            </p:cNvPr>
            <p:cNvSpPr/>
            <p:nvPr/>
          </p:nvSpPr>
          <p:spPr>
            <a:xfrm>
              <a:off x="10533060" y="2081814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7" name="CustomShape 13_0">
              <a:extLst>
                <a:ext uri="{FF2B5EF4-FFF2-40B4-BE49-F238E27FC236}">
                  <a16:creationId xmlns:a16="http://schemas.microsoft.com/office/drawing/2014/main" id="{23C108AA-9025-FED7-02CD-993824C32C88}"/>
                </a:ext>
              </a:extLst>
            </p:cNvPr>
            <p:cNvSpPr/>
            <p:nvPr/>
          </p:nvSpPr>
          <p:spPr>
            <a:xfrm>
              <a:off x="10529183" y="2831994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.70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8" name="CustomShape 14_0">
              <a:extLst>
                <a:ext uri="{FF2B5EF4-FFF2-40B4-BE49-F238E27FC236}">
                  <a16:creationId xmlns:a16="http://schemas.microsoft.com/office/drawing/2014/main" id="{5B0D9E4C-0F83-FD91-829D-8CE793C03F71}"/>
                </a:ext>
              </a:extLst>
            </p:cNvPr>
            <p:cNvSpPr/>
            <p:nvPr/>
          </p:nvSpPr>
          <p:spPr>
            <a:xfrm>
              <a:off x="10522600" y="3513088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lang="en-US" sz="200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30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9" name="CustomShape 16_0">
              <a:extLst>
                <a:ext uri="{FF2B5EF4-FFF2-40B4-BE49-F238E27FC236}">
                  <a16:creationId xmlns:a16="http://schemas.microsoft.com/office/drawing/2014/main" id="{2F24A656-4296-3134-3B6F-B9B4B2ECC730}"/>
                </a:ext>
              </a:extLst>
            </p:cNvPr>
            <p:cNvSpPr/>
            <p:nvPr/>
          </p:nvSpPr>
          <p:spPr>
            <a:xfrm>
              <a:off x="10521700" y="4849718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.50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0" name="CustomShape 17_0">
              <a:extLst>
                <a:ext uri="{FF2B5EF4-FFF2-40B4-BE49-F238E27FC236}">
                  <a16:creationId xmlns:a16="http://schemas.microsoft.com/office/drawing/2014/main" id="{38664161-C696-DAC1-4C04-DF1DF23A0BE5}"/>
                </a:ext>
              </a:extLst>
            </p:cNvPr>
            <p:cNvSpPr/>
            <p:nvPr/>
          </p:nvSpPr>
          <p:spPr>
            <a:xfrm>
              <a:off x="12261935" y="1346744"/>
              <a:ext cx="7574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1" name="CustomShape 18_0">
              <a:extLst>
                <a:ext uri="{FF2B5EF4-FFF2-40B4-BE49-F238E27FC236}">
                  <a16:creationId xmlns:a16="http://schemas.microsoft.com/office/drawing/2014/main" id="{544B3CC4-0FD9-4FA4-D00A-81BA34EA1B9C}"/>
                </a:ext>
              </a:extLst>
            </p:cNvPr>
            <p:cNvSpPr/>
            <p:nvPr/>
          </p:nvSpPr>
          <p:spPr>
            <a:xfrm>
              <a:off x="12262924" y="2082824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.90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2" name="CustomShape 19_0">
              <a:extLst>
                <a:ext uri="{FF2B5EF4-FFF2-40B4-BE49-F238E27FC236}">
                  <a16:creationId xmlns:a16="http://schemas.microsoft.com/office/drawing/2014/main" id="{C65AC12F-0A43-84AE-50A3-98228D7A3741}"/>
                </a:ext>
              </a:extLst>
            </p:cNvPr>
            <p:cNvSpPr/>
            <p:nvPr/>
          </p:nvSpPr>
          <p:spPr>
            <a:xfrm>
              <a:off x="12252755" y="2829244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3" name="CustomShape 20_0">
              <a:extLst>
                <a:ext uri="{FF2B5EF4-FFF2-40B4-BE49-F238E27FC236}">
                  <a16:creationId xmlns:a16="http://schemas.microsoft.com/office/drawing/2014/main" id="{A6BECAE4-B3F3-F945-7AAF-1B08351A9539}"/>
                </a:ext>
              </a:extLst>
            </p:cNvPr>
            <p:cNvSpPr/>
            <p:nvPr/>
          </p:nvSpPr>
          <p:spPr>
            <a:xfrm>
              <a:off x="12254605" y="3525998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.70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4" name="CustomShape 21_0">
              <a:extLst>
                <a:ext uri="{FF2B5EF4-FFF2-40B4-BE49-F238E27FC236}">
                  <a16:creationId xmlns:a16="http://schemas.microsoft.com/office/drawing/2014/main" id="{D1F0D1AD-CA94-7847-915B-3A76C29B49D9}"/>
                </a:ext>
              </a:extLst>
            </p:cNvPr>
            <p:cNvSpPr/>
            <p:nvPr/>
          </p:nvSpPr>
          <p:spPr>
            <a:xfrm>
              <a:off x="12252215" y="4197906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.50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5" name="CustomShape 22_0">
              <a:extLst>
                <a:ext uri="{FF2B5EF4-FFF2-40B4-BE49-F238E27FC236}">
                  <a16:creationId xmlns:a16="http://schemas.microsoft.com/office/drawing/2014/main" id="{4B1A3C48-DDAC-D0C6-491C-6D8B898553F1}"/>
                </a:ext>
              </a:extLst>
            </p:cNvPr>
            <p:cNvSpPr/>
            <p:nvPr/>
          </p:nvSpPr>
          <p:spPr>
            <a:xfrm>
              <a:off x="12262384" y="4864560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.50</a:t>
              </a:r>
              <a:endParaRPr lang="en-US" sz="2000" b="0" strike="noStrike" spc="-1" dirty="0">
                <a:latin typeface="Arial"/>
              </a:endParaRPr>
            </a:p>
          </p:txBody>
        </p:sp>
        <p:pic>
          <p:nvPicPr>
            <p:cNvPr id="282" name="Picture 47_0">
              <a:extLst>
                <a:ext uri="{FF2B5EF4-FFF2-40B4-BE49-F238E27FC236}">
                  <a16:creationId xmlns:a16="http://schemas.microsoft.com/office/drawing/2014/main" id="{E34C344D-8C53-07B1-9588-E4E8313B467F}"/>
                </a:ext>
              </a:extLst>
            </p:cNvPr>
            <p:cNvPicPr/>
            <p:nvPr/>
          </p:nvPicPr>
          <p:blipFill>
            <a:blip r:embed="rId20"/>
            <a:stretch/>
          </p:blipFill>
          <p:spPr>
            <a:xfrm>
              <a:off x="11356191" y="2011784"/>
              <a:ext cx="477789" cy="438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9" name="CustomShape 29_0">
              <a:extLst>
                <a:ext uri="{FF2B5EF4-FFF2-40B4-BE49-F238E27FC236}">
                  <a16:creationId xmlns:a16="http://schemas.microsoft.com/office/drawing/2014/main" id="{35586408-834A-89F6-E416-9F9AECEA7C44}"/>
                </a:ext>
              </a:extLst>
            </p:cNvPr>
            <p:cNvSpPr/>
            <p:nvPr/>
          </p:nvSpPr>
          <p:spPr>
            <a:xfrm>
              <a:off x="9455834" y="625916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Instruments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290" name="CustomShape 30_0">
              <a:extLst>
                <a:ext uri="{FF2B5EF4-FFF2-40B4-BE49-F238E27FC236}">
                  <a16:creationId xmlns:a16="http://schemas.microsoft.com/office/drawing/2014/main" id="{C29A6482-BBEB-9037-CDFD-B0F594822FA3}"/>
                </a:ext>
              </a:extLst>
            </p:cNvPr>
            <p:cNvSpPr/>
            <p:nvPr/>
          </p:nvSpPr>
          <p:spPr>
            <a:xfrm>
              <a:off x="10960094" y="421159"/>
              <a:ext cx="1752774" cy="29176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Household objects</a:t>
              </a:r>
              <a:endParaRPr lang="en-US" sz="2000" strike="noStrike" spc="-1" dirty="0">
                <a:latin typeface="Arial"/>
              </a:endParaRPr>
            </a:p>
          </p:txBody>
        </p: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95C5B92-7A83-A6C1-0A65-F0A88C639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1282" y="1117972"/>
              <a:ext cx="4777401" cy="21389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6F27FA0-1D8E-AAE4-AC56-683E90FAE956}"/>
                </a:ext>
              </a:extLst>
            </p:cNvPr>
            <p:cNvCxnSpPr>
              <a:cxnSpLocks/>
            </p:cNvCxnSpPr>
            <p:nvPr/>
          </p:nvCxnSpPr>
          <p:spPr>
            <a:xfrm>
              <a:off x="9316426" y="778661"/>
              <a:ext cx="0" cy="454345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A16E429-5F11-47AF-B99E-0C89E92C6FC4}"/>
                </a:ext>
              </a:extLst>
            </p:cNvPr>
            <p:cNvCxnSpPr>
              <a:cxnSpLocks/>
            </p:cNvCxnSpPr>
            <p:nvPr/>
          </p:nvCxnSpPr>
          <p:spPr>
            <a:xfrm>
              <a:off x="8009556" y="2624639"/>
              <a:ext cx="4739127" cy="2707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CustomShape 16_0">
              <a:extLst>
                <a:ext uri="{FF2B5EF4-FFF2-40B4-BE49-F238E27FC236}">
                  <a16:creationId xmlns:a16="http://schemas.microsoft.com/office/drawing/2014/main" id="{96E60CCB-8CD3-7609-92CA-97A018C54876}"/>
                </a:ext>
              </a:extLst>
            </p:cNvPr>
            <p:cNvSpPr/>
            <p:nvPr/>
          </p:nvSpPr>
          <p:spPr>
            <a:xfrm>
              <a:off x="10521700" y="418067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lang="en-US" sz="200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50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96" name="CustomShape 29_0">
              <a:extLst>
                <a:ext uri="{FF2B5EF4-FFF2-40B4-BE49-F238E27FC236}">
                  <a16:creationId xmlns:a16="http://schemas.microsoft.com/office/drawing/2014/main" id="{689B25A4-F56F-EE6A-DC95-1449A7808600}"/>
                </a:ext>
              </a:extLst>
            </p:cNvPr>
            <p:cNvSpPr/>
            <p:nvPr/>
          </p:nvSpPr>
          <p:spPr>
            <a:xfrm>
              <a:off x="7994056" y="691744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Contexts</a:t>
              </a:r>
              <a:endParaRPr lang="en-US" sz="2000" b="1" strike="noStrike" spc="-1" dirty="0">
                <a:latin typeface="Arial"/>
              </a:endParaRP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888A975-2355-5C93-F717-0E564A2E4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596" y="500420"/>
              <a:ext cx="2899679" cy="410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ustomShape 29_0">
              <a:extLst>
                <a:ext uri="{FF2B5EF4-FFF2-40B4-BE49-F238E27FC236}">
                  <a16:creationId xmlns:a16="http://schemas.microsoft.com/office/drawing/2014/main" id="{527DD253-3E0E-16EC-2434-65074732094D}"/>
                </a:ext>
              </a:extLst>
            </p:cNvPr>
            <p:cNvSpPr/>
            <p:nvPr/>
          </p:nvSpPr>
          <p:spPr>
            <a:xfrm>
              <a:off x="9495154" y="43079"/>
              <a:ext cx="2912743" cy="28791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Object Categories</a:t>
              </a:r>
              <a:endParaRPr lang="en-US" sz="2000" b="1" strike="noStrike" spc="-1" dirty="0">
                <a:latin typeface="Arial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55FA7AB-7940-8E6E-86B0-F3F5B5BAB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797" y="4010806"/>
              <a:ext cx="4743886" cy="463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Line 1_0">
            <a:extLst>
              <a:ext uri="{FF2B5EF4-FFF2-40B4-BE49-F238E27FC236}">
                <a16:creationId xmlns:a16="http://schemas.microsoft.com/office/drawing/2014/main" id="{6C4ED42A-0262-7CD8-C613-D174FE62E6F5}"/>
              </a:ext>
            </a:extLst>
          </p:cNvPr>
          <p:cNvSpPr/>
          <p:nvPr/>
        </p:nvSpPr>
        <p:spPr>
          <a:xfrm>
            <a:off x="2950012" y="3827854"/>
            <a:ext cx="4254668" cy="3028028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2FA5DD-19EB-30C1-1874-EC5D3E99E29A}"/>
              </a:ext>
            </a:extLst>
          </p:cNvPr>
          <p:cNvGrpSpPr/>
          <p:nvPr/>
        </p:nvGrpSpPr>
        <p:grpSpPr>
          <a:xfrm>
            <a:off x="953572" y="24321"/>
            <a:ext cx="6528929" cy="5314304"/>
            <a:chOff x="953572" y="24321"/>
            <a:chExt cx="6528929" cy="5314304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272FA38-0CA2-CEF4-05C9-F888988B9D7D}"/>
                </a:ext>
              </a:extLst>
            </p:cNvPr>
            <p:cNvSpPr/>
            <p:nvPr/>
          </p:nvSpPr>
          <p:spPr>
            <a:xfrm>
              <a:off x="5819330" y="2616352"/>
              <a:ext cx="1663170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A36FD55D-86A0-5FF8-6FCC-5B6D4673498A}"/>
                </a:ext>
              </a:extLst>
            </p:cNvPr>
            <p:cNvSpPr/>
            <p:nvPr/>
          </p:nvSpPr>
          <p:spPr>
            <a:xfrm>
              <a:off x="5819330" y="1165409"/>
              <a:ext cx="1663171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AB24803-34C6-9B09-8BE0-733736A03D8E}"/>
                </a:ext>
              </a:extLst>
            </p:cNvPr>
            <p:cNvSpPr/>
            <p:nvPr/>
          </p:nvSpPr>
          <p:spPr>
            <a:xfrm>
              <a:off x="5800070" y="4035561"/>
              <a:ext cx="1655276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332903F-183E-A22C-CF98-D1AA2815289E}"/>
                </a:ext>
              </a:extLst>
            </p:cNvPr>
            <p:cNvSpPr/>
            <p:nvPr/>
          </p:nvSpPr>
          <p:spPr>
            <a:xfrm>
              <a:off x="4071943" y="4710336"/>
              <a:ext cx="1659030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0366D03-D200-7B79-F47C-E94EDB294895}"/>
                </a:ext>
              </a:extLst>
            </p:cNvPr>
            <p:cNvSpPr/>
            <p:nvPr/>
          </p:nvSpPr>
          <p:spPr>
            <a:xfrm>
              <a:off x="4076277" y="4032944"/>
              <a:ext cx="165903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6E53E7B8-7E90-5CDA-3DEF-DC7F127D9653}"/>
                </a:ext>
              </a:extLst>
            </p:cNvPr>
            <p:cNvSpPr/>
            <p:nvPr/>
          </p:nvSpPr>
          <p:spPr>
            <a:xfrm>
              <a:off x="4084317" y="3356437"/>
              <a:ext cx="165099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00DF3DDD-3FE4-749C-C8D1-066A1293785B}"/>
                </a:ext>
              </a:extLst>
            </p:cNvPr>
            <p:cNvSpPr/>
            <p:nvPr/>
          </p:nvSpPr>
          <p:spPr>
            <a:xfrm>
              <a:off x="5807249" y="4721384"/>
              <a:ext cx="1662836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1D3DEDC-A343-F412-B60A-3F5D05790F78}"/>
                </a:ext>
              </a:extLst>
            </p:cNvPr>
            <p:cNvSpPr/>
            <p:nvPr/>
          </p:nvSpPr>
          <p:spPr>
            <a:xfrm>
              <a:off x="5804751" y="3360324"/>
              <a:ext cx="1663113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A7A85AC-9CD7-512D-7DE9-5B503CA4DB98}"/>
                </a:ext>
              </a:extLst>
            </p:cNvPr>
            <p:cNvSpPr/>
            <p:nvPr/>
          </p:nvSpPr>
          <p:spPr>
            <a:xfrm>
              <a:off x="5819330" y="1899312"/>
              <a:ext cx="1660344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3E17F073-ACBE-9154-FE5E-862E0EBCFB5B}"/>
                </a:ext>
              </a:extLst>
            </p:cNvPr>
            <p:cNvSpPr/>
            <p:nvPr/>
          </p:nvSpPr>
          <p:spPr>
            <a:xfrm>
              <a:off x="4075112" y="1902035"/>
              <a:ext cx="1660343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4528A095-E088-5ECC-8B9D-0B6851DC9029}"/>
                </a:ext>
              </a:extLst>
            </p:cNvPr>
            <p:cNvSpPr/>
            <p:nvPr/>
          </p:nvSpPr>
          <p:spPr>
            <a:xfrm>
              <a:off x="4074965" y="2631745"/>
              <a:ext cx="166034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E00A53B-EC77-2A9E-C819-30886E3CCE28}"/>
                </a:ext>
              </a:extLst>
            </p:cNvPr>
            <p:cNvSpPr/>
            <p:nvPr/>
          </p:nvSpPr>
          <p:spPr>
            <a:xfrm>
              <a:off x="2333070" y="4699186"/>
              <a:ext cx="1662837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D2CEAC0-D139-F3FB-B9B9-E42B8675DC2C}"/>
                </a:ext>
              </a:extLst>
            </p:cNvPr>
            <p:cNvSpPr/>
            <p:nvPr/>
          </p:nvSpPr>
          <p:spPr>
            <a:xfrm>
              <a:off x="2337404" y="4021794"/>
              <a:ext cx="1662838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7310A007-0F9A-E3F1-278C-21D083E3F507}"/>
                </a:ext>
              </a:extLst>
            </p:cNvPr>
            <p:cNvSpPr/>
            <p:nvPr/>
          </p:nvSpPr>
          <p:spPr>
            <a:xfrm>
              <a:off x="2332508" y="2627346"/>
              <a:ext cx="166396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42867FB4-B8F6-1969-1BD0-4F4BB74C03E0}"/>
                </a:ext>
              </a:extLst>
            </p:cNvPr>
            <p:cNvSpPr/>
            <p:nvPr/>
          </p:nvSpPr>
          <p:spPr>
            <a:xfrm>
              <a:off x="2338651" y="1899305"/>
              <a:ext cx="1660345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12A135-E778-0460-1A19-9355E0CD3F8C}"/>
                </a:ext>
              </a:extLst>
            </p:cNvPr>
            <p:cNvSpPr/>
            <p:nvPr/>
          </p:nvSpPr>
          <p:spPr>
            <a:xfrm>
              <a:off x="4075112" y="1163397"/>
              <a:ext cx="1665043" cy="653760"/>
            </a:xfrm>
            <a:prstGeom prst="roundRect">
              <a:avLst/>
            </a:prstGeom>
            <a:solidFill>
              <a:srgbClr val="DDCD77">
                <a:alpha val="346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7DAF91E-B14E-BA6A-0746-A5F80CC9C303}"/>
                </a:ext>
              </a:extLst>
            </p:cNvPr>
            <p:cNvSpPr/>
            <p:nvPr/>
          </p:nvSpPr>
          <p:spPr>
            <a:xfrm>
              <a:off x="2342973" y="1157397"/>
              <a:ext cx="1665045" cy="653760"/>
            </a:xfrm>
            <a:prstGeom prst="roundRect">
              <a:avLst/>
            </a:prstGeom>
            <a:solidFill>
              <a:srgbClr val="107733">
                <a:alpha val="351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2D72A7F-10C2-74EF-23B5-35EA2B659914}"/>
                </a:ext>
              </a:extLst>
            </p:cNvPr>
            <p:cNvSpPr/>
            <p:nvPr/>
          </p:nvSpPr>
          <p:spPr>
            <a:xfrm>
              <a:off x="2335931" y="3363175"/>
              <a:ext cx="1657113" cy="599040"/>
            </a:xfrm>
            <a:prstGeom prst="roundRect">
              <a:avLst/>
            </a:prstGeom>
            <a:solidFill>
              <a:srgbClr val="CC6577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pic>
          <p:nvPicPr>
            <p:cNvPr id="42" name="Picture 2_0"/>
            <p:cNvPicPr/>
            <p:nvPr/>
          </p:nvPicPr>
          <p:blipFill>
            <a:blip r:embed="rId3"/>
            <a:stretch/>
          </p:blipFill>
          <p:spPr>
            <a:xfrm>
              <a:off x="987087" y="3358611"/>
              <a:ext cx="1267124" cy="6114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4_0"/>
            <p:cNvPicPr/>
            <p:nvPr/>
          </p:nvPicPr>
          <p:blipFill>
            <a:blip r:embed="rId4"/>
            <a:stretch/>
          </p:blipFill>
          <p:spPr>
            <a:xfrm>
              <a:off x="974892" y="4700111"/>
              <a:ext cx="1289865" cy="6006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Picture 8_0"/>
            <p:cNvPicPr/>
            <p:nvPr/>
          </p:nvPicPr>
          <p:blipFill>
            <a:blip r:embed="rId5"/>
            <a:stretch/>
          </p:blipFill>
          <p:spPr>
            <a:xfrm>
              <a:off x="976313" y="1154583"/>
              <a:ext cx="1267124" cy="67646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9_0"/>
            <p:cNvPicPr/>
            <p:nvPr/>
          </p:nvPicPr>
          <p:blipFill>
            <a:blip r:embed="rId6"/>
            <a:stretch/>
          </p:blipFill>
          <p:spPr>
            <a:xfrm>
              <a:off x="987790" y="1907315"/>
              <a:ext cx="1256134" cy="65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Picture 10_0"/>
            <p:cNvPicPr/>
            <p:nvPr/>
          </p:nvPicPr>
          <p:blipFill>
            <a:blip r:embed="rId7"/>
            <a:stretch/>
          </p:blipFill>
          <p:spPr>
            <a:xfrm>
              <a:off x="979620" y="4028499"/>
              <a:ext cx="1278738" cy="6071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Picture 17_0"/>
            <p:cNvPicPr/>
            <p:nvPr/>
          </p:nvPicPr>
          <p:blipFill>
            <a:blip r:embed="rId8"/>
            <a:stretch/>
          </p:blipFill>
          <p:spPr>
            <a:xfrm>
              <a:off x="2688226" y="1204386"/>
              <a:ext cx="542160" cy="55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Picture 18_0"/>
            <p:cNvPicPr/>
            <p:nvPr/>
          </p:nvPicPr>
          <p:blipFill>
            <a:blip r:embed="rId9"/>
            <a:stretch/>
          </p:blipFill>
          <p:spPr>
            <a:xfrm>
              <a:off x="2597701" y="2083671"/>
              <a:ext cx="62028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9_0"/>
            <p:cNvPicPr/>
            <p:nvPr/>
          </p:nvPicPr>
          <p:blipFill>
            <a:blip r:embed="rId10"/>
            <a:stretch/>
          </p:blipFill>
          <p:spPr>
            <a:xfrm>
              <a:off x="2500808" y="3348642"/>
              <a:ext cx="795600" cy="6407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Picture 20_0"/>
            <p:cNvPicPr/>
            <p:nvPr/>
          </p:nvPicPr>
          <p:blipFill>
            <a:blip r:embed="rId11"/>
            <a:stretch/>
          </p:blipFill>
          <p:spPr>
            <a:xfrm>
              <a:off x="2551966" y="2770317"/>
              <a:ext cx="816120" cy="437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21_0"/>
            <p:cNvPicPr/>
            <p:nvPr/>
          </p:nvPicPr>
          <p:blipFill>
            <a:blip r:embed="rId12"/>
            <a:stretch/>
          </p:blipFill>
          <p:spPr>
            <a:xfrm rot="19558200">
              <a:off x="2735716" y="4010144"/>
              <a:ext cx="359099" cy="65636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22_0"/>
            <p:cNvPicPr/>
            <p:nvPr/>
          </p:nvPicPr>
          <p:blipFill>
            <a:blip r:embed="rId13"/>
            <a:stretch/>
          </p:blipFill>
          <p:spPr>
            <a:xfrm>
              <a:off x="4295931" y="1284355"/>
              <a:ext cx="712423" cy="45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23_0"/>
            <p:cNvPicPr/>
            <p:nvPr/>
          </p:nvPicPr>
          <p:blipFill>
            <a:blip r:embed="rId14"/>
            <a:stretch/>
          </p:blipFill>
          <p:spPr>
            <a:xfrm>
              <a:off x="4068011" y="4761282"/>
              <a:ext cx="1156680" cy="4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Picture 24_0"/>
            <p:cNvPicPr/>
            <p:nvPr/>
          </p:nvPicPr>
          <p:blipFill>
            <a:blip r:embed="rId15"/>
            <a:stretch/>
          </p:blipFill>
          <p:spPr>
            <a:xfrm>
              <a:off x="4460449" y="4136650"/>
              <a:ext cx="3657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Picture 25_0"/>
            <p:cNvPicPr/>
            <p:nvPr/>
          </p:nvPicPr>
          <p:blipFill>
            <a:blip r:embed="rId16"/>
            <a:stretch/>
          </p:blipFill>
          <p:spPr>
            <a:xfrm>
              <a:off x="4321017" y="2832822"/>
              <a:ext cx="632880" cy="35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26_0"/>
            <p:cNvPicPr/>
            <p:nvPr/>
          </p:nvPicPr>
          <p:blipFill>
            <a:blip r:embed="rId17"/>
            <a:stretch/>
          </p:blipFill>
          <p:spPr>
            <a:xfrm>
              <a:off x="4206628" y="3446911"/>
              <a:ext cx="889200" cy="42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Picture 27_0"/>
            <p:cNvPicPr/>
            <p:nvPr/>
          </p:nvPicPr>
          <p:blipFill>
            <a:blip r:embed="rId18"/>
            <a:stretch/>
          </p:blipFill>
          <p:spPr>
            <a:xfrm>
              <a:off x="2703559" y="4757339"/>
              <a:ext cx="497506" cy="50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28_0"/>
            <p:cNvPicPr/>
            <p:nvPr/>
          </p:nvPicPr>
          <p:blipFill>
            <a:blip r:embed="rId19"/>
            <a:stretch/>
          </p:blipFill>
          <p:spPr>
            <a:xfrm>
              <a:off x="991589" y="2638593"/>
              <a:ext cx="1256134" cy="6425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" name="CustomShape 11_0"/>
            <p:cNvSpPr/>
            <p:nvPr/>
          </p:nvSpPr>
          <p:spPr>
            <a:xfrm>
              <a:off x="3520030" y="132505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67" name="CustomShape 12_0"/>
            <p:cNvSpPr/>
            <p:nvPr/>
          </p:nvSpPr>
          <p:spPr>
            <a:xfrm>
              <a:off x="3515350" y="206042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68" name="CustomShape 13_0"/>
            <p:cNvSpPr/>
            <p:nvPr/>
          </p:nvSpPr>
          <p:spPr>
            <a:xfrm>
              <a:off x="3511473" y="281060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69" name="CustomShape 14_0"/>
            <p:cNvSpPr/>
            <p:nvPr/>
          </p:nvSpPr>
          <p:spPr>
            <a:xfrm>
              <a:off x="3504890" y="349169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1" name="CustomShape 16_0"/>
            <p:cNvSpPr/>
            <p:nvPr/>
          </p:nvSpPr>
          <p:spPr>
            <a:xfrm>
              <a:off x="3503990" y="482832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2" name="CustomShape 17_0"/>
            <p:cNvSpPr/>
            <p:nvPr/>
          </p:nvSpPr>
          <p:spPr>
            <a:xfrm>
              <a:off x="5244225" y="1325355"/>
              <a:ext cx="7574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3" name="CustomShape 18_0"/>
            <p:cNvSpPr/>
            <p:nvPr/>
          </p:nvSpPr>
          <p:spPr>
            <a:xfrm>
              <a:off x="5245214" y="206143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4" name="CustomShape 19_0"/>
            <p:cNvSpPr/>
            <p:nvPr/>
          </p:nvSpPr>
          <p:spPr>
            <a:xfrm>
              <a:off x="5235045" y="280785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5" name="CustomShape 20_0"/>
            <p:cNvSpPr/>
            <p:nvPr/>
          </p:nvSpPr>
          <p:spPr>
            <a:xfrm>
              <a:off x="5236895" y="3504609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6" name="CustomShape 21_0"/>
            <p:cNvSpPr/>
            <p:nvPr/>
          </p:nvSpPr>
          <p:spPr>
            <a:xfrm>
              <a:off x="5234505" y="4176517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7" name="CustomShape 22_0"/>
            <p:cNvSpPr/>
            <p:nvPr/>
          </p:nvSpPr>
          <p:spPr>
            <a:xfrm>
              <a:off x="5244674" y="4843171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pic>
          <p:nvPicPr>
            <p:cNvPr id="84" name="Picture 47_0"/>
            <p:cNvPicPr/>
            <p:nvPr/>
          </p:nvPicPr>
          <p:blipFill>
            <a:blip r:embed="rId20"/>
            <a:stretch/>
          </p:blipFill>
          <p:spPr>
            <a:xfrm>
              <a:off x="4338481" y="1990395"/>
              <a:ext cx="477789" cy="43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Picture 48_0"/>
            <p:cNvPicPr/>
            <p:nvPr/>
          </p:nvPicPr>
          <p:blipFill>
            <a:blip r:embed="rId21"/>
            <a:stretch/>
          </p:blipFill>
          <p:spPr>
            <a:xfrm>
              <a:off x="6109927" y="1239195"/>
              <a:ext cx="542160" cy="50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49_0"/>
            <p:cNvPicPr/>
            <p:nvPr/>
          </p:nvPicPr>
          <p:blipFill>
            <a:blip r:embed="rId22"/>
            <a:stretch/>
          </p:blipFill>
          <p:spPr>
            <a:xfrm>
              <a:off x="6008950" y="2007515"/>
              <a:ext cx="722882" cy="42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Picture 50_0"/>
            <p:cNvPicPr/>
            <p:nvPr/>
          </p:nvPicPr>
          <p:blipFill>
            <a:blip r:embed="rId23"/>
            <a:stretch/>
          </p:blipFill>
          <p:spPr>
            <a:xfrm>
              <a:off x="6018950" y="4170829"/>
              <a:ext cx="6591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Picture 51_0"/>
            <p:cNvPicPr/>
            <p:nvPr/>
          </p:nvPicPr>
          <p:blipFill>
            <a:blip r:embed="rId24"/>
            <a:stretch/>
          </p:blipFill>
          <p:spPr>
            <a:xfrm>
              <a:off x="6018950" y="4792949"/>
              <a:ext cx="666720" cy="48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52_0"/>
            <p:cNvPicPr/>
            <p:nvPr/>
          </p:nvPicPr>
          <p:blipFill>
            <a:blip r:embed="rId25"/>
            <a:stretch/>
          </p:blipFill>
          <p:spPr>
            <a:xfrm>
              <a:off x="6007111" y="2790249"/>
              <a:ext cx="672840" cy="3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53_0"/>
            <p:cNvPicPr/>
            <p:nvPr/>
          </p:nvPicPr>
          <p:blipFill>
            <a:blip r:embed="rId26"/>
            <a:stretch/>
          </p:blipFill>
          <p:spPr>
            <a:xfrm>
              <a:off x="6014617" y="3437675"/>
              <a:ext cx="685800" cy="42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29_0"/>
            <p:cNvSpPr/>
            <p:nvPr/>
          </p:nvSpPr>
          <p:spPr>
            <a:xfrm>
              <a:off x="2647951" y="563652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Instruments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92" name="CustomShape 30_0"/>
            <p:cNvSpPr/>
            <p:nvPr/>
          </p:nvSpPr>
          <p:spPr>
            <a:xfrm>
              <a:off x="4039403" y="421327"/>
              <a:ext cx="1752774" cy="29176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Household objects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93" name="CustomShape 31_0"/>
            <p:cNvSpPr/>
            <p:nvPr/>
          </p:nvSpPr>
          <p:spPr>
            <a:xfrm>
              <a:off x="5819330" y="418651"/>
              <a:ext cx="1621463" cy="22932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Fruits/</a:t>
              </a: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Vegetables</a:t>
              </a:r>
              <a:endParaRPr lang="en-US" sz="2000" strike="noStrike" spc="-1" dirty="0">
                <a:latin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6C2775-3812-0C4B-9550-373DCF8E60FB}"/>
                </a:ext>
              </a:extLst>
            </p:cNvPr>
            <p:cNvCxnSpPr>
              <a:cxnSpLocks/>
            </p:cNvCxnSpPr>
            <p:nvPr/>
          </p:nvCxnSpPr>
          <p:spPr>
            <a:xfrm>
              <a:off x="953572" y="1117972"/>
              <a:ext cx="651429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3B3FCC-19D2-13F0-DE17-71E4A7734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8716" y="757272"/>
              <a:ext cx="0" cy="454345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53B61F-CCFC-21E8-0B77-D31BEBB2819B}"/>
                </a:ext>
              </a:extLst>
            </p:cNvPr>
            <p:cNvCxnSpPr>
              <a:cxnSpLocks/>
            </p:cNvCxnSpPr>
            <p:nvPr/>
          </p:nvCxnSpPr>
          <p:spPr>
            <a:xfrm>
              <a:off x="974892" y="3316957"/>
              <a:ext cx="649297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stomShape 16_0">
              <a:extLst>
                <a:ext uri="{FF2B5EF4-FFF2-40B4-BE49-F238E27FC236}">
                  <a16:creationId xmlns:a16="http://schemas.microsoft.com/office/drawing/2014/main" id="{66D2B0DC-7418-AA93-1F59-FAD3D8D35D0B}"/>
                </a:ext>
              </a:extLst>
            </p:cNvPr>
            <p:cNvSpPr/>
            <p:nvPr/>
          </p:nvSpPr>
          <p:spPr>
            <a:xfrm>
              <a:off x="3503990" y="4159286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157" name="CustomShape 29_0">
              <a:extLst>
                <a:ext uri="{FF2B5EF4-FFF2-40B4-BE49-F238E27FC236}">
                  <a16:creationId xmlns:a16="http://schemas.microsoft.com/office/drawing/2014/main" id="{5690AE51-794C-2281-D2C6-C6BC17EBCA22}"/>
                </a:ext>
              </a:extLst>
            </p:cNvPr>
            <p:cNvSpPr/>
            <p:nvPr/>
          </p:nvSpPr>
          <p:spPr>
            <a:xfrm>
              <a:off x="1004940" y="695196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Contexts</a:t>
              </a:r>
              <a:endParaRPr lang="en-US" sz="2000" b="1" strike="noStrike" spc="-1" dirty="0">
                <a:latin typeface="Arial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1E07DE-2925-2690-D239-6A9200E63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88226" y="492952"/>
              <a:ext cx="4662348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ustomShape 29_0">
              <a:extLst>
                <a:ext uri="{FF2B5EF4-FFF2-40B4-BE49-F238E27FC236}">
                  <a16:creationId xmlns:a16="http://schemas.microsoft.com/office/drawing/2014/main" id="{7D026A3D-BE11-94F4-9B25-73C944E018AF}"/>
                </a:ext>
              </a:extLst>
            </p:cNvPr>
            <p:cNvSpPr/>
            <p:nvPr/>
          </p:nvSpPr>
          <p:spPr>
            <a:xfrm>
              <a:off x="2701290" y="24321"/>
              <a:ext cx="4662348" cy="23427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Object Categories</a:t>
              </a:r>
              <a:endParaRPr lang="en-US" sz="2000" b="1" strike="noStrike" spc="-1" dirty="0">
                <a:latin typeface="Arial"/>
              </a:endParaRPr>
            </a:p>
          </p:txBody>
        </p:sp>
        <p:pic>
          <p:nvPicPr>
            <p:cNvPr id="319" name="Imagen 288_0">
              <a:extLst>
                <a:ext uri="{FF2B5EF4-FFF2-40B4-BE49-F238E27FC236}">
                  <a16:creationId xmlns:a16="http://schemas.microsoft.com/office/drawing/2014/main" id="{056C47D5-6E7C-2F0B-378B-B6F705B38978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6371292" y="4213610"/>
              <a:ext cx="402183" cy="337988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845682-F1AF-9865-32D3-F7CE74E51CD2}"/>
              </a:ext>
            </a:extLst>
          </p:cNvPr>
          <p:cNvGrpSpPr/>
          <p:nvPr/>
        </p:nvGrpSpPr>
        <p:grpSpPr>
          <a:xfrm>
            <a:off x="1020653" y="6282592"/>
            <a:ext cx="5350639" cy="4724060"/>
            <a:chOff x="2175480" y="7062480"/>
            <a:chExt cx="4465440" cy="3448440"/>
          </a:xfrm>
        </p:grpSpPr>
        <p:pic>
          <p:nvPicPr>
            <p:cNvPr id="320" name="Picture 2_5">
              <a:extLst>
                <a:ext uri="{FF2B5EF4-FFF2-40B4-BE49-F238E27FC236}">
                  <a16:creationId xmlns:a16="http://schemas.microsoft.com/office/drawing/2014/main" id="{BBA7860F-2075-CBE7-E261-C94671A659B4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2175480" y="7062480"/>
              <a:ext cx="1474560" cy="113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5_1">
              <a:extLst>
                <a:ext uri="{FF2B5EF4-FFF2-40B4-BE49-F238E27FC236}">
                  <a16:creationId xmlns:a16="http://schemas.microsoft.com/office/drawing/2014/main" id="{2AB77A86-4E55-501E-5A29-53F6BD8DF126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2747880" y="7553520"/>
              <a:ext cx="1462320" cy="11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Imagen 255_0">
              <a:extLst>
                <a:ext uri="{FF2B5EF4-FFF2-40B4-BE49-F238E27FC236}">
                  <a16:creationId xmlns:a16="http://schemas.microsoft.com/office/drawing/2014/main" id="{C3E78D95-DA70-DB1D-755D-380A0A239577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357000" y="80100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Imagen 256_0">
              <a:extLst>
                <a:ext uri="{FF2B5EF4-FFF2-40B4-BE49-F238E27FC236}">
                  <a16:creationId xmlns:a16="http://schemas.microsoft.com/office/drawing/2014/main" id="{4D8EA2F8-D888-DE92-19A4-146A5118B670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930120" y="849996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Imagen 257_0">
              <a:extLst>
                <a:ext uri="{FF2B5EF4-FFF2-40B4-BE49-F238E27FC236}">
                  <a16:creationId xmlns:a16="http://schemas.microsoft.com/office/drawing/2014/main" id="{CDD00154-017F-FBC8-CFAB-992DC9952222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4606200" y="88848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Imagen 258_0">
              <a:extLst>
                <a:ext uri="{FF2B5EF4-FFF2-40B4-BE49-F238E27FC236}">
                  <a16:creationId xmlns:a16="http://schemas.microsoft.com/office/drawing/2014/main" id="{C389CFE3-0147-93AB-64C8-8368C0CDF0FE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5178600" y="937476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Line 1_0">
              <a:extLst>
                <a:ext uri="{FF2B5EF4-FFF2-40B4-BE49-F238E27FC236}">
                  <a16:creationId xmlns:a16="http://schemas.microsoft.com/office/drawing/2014/main" id="{59ED5EB1-01FA-3D1F-A621-4B55C34295A7}"/>
                </a:ext>
              </a:extLst>
            </p:cNvPr>
            <p:cNvSpPr/>
            <p:nvPr/>
          </p:nvSpPr>
          <p:spPr>
            <a:xfrm>
              <a:off x="3915720" y="7066080"/>
              <a:ext cx="2532600" cy="188676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_0">
              <a:extLst>
                <a:ext uri="{FF2B5EF4-FFF2-40B4-BE49-F238E27FC236}">
                  <a16:creationId xmlns:a16="http://schemas.microsoft.com/office/drawing/2014/main" id="{82FD4AD6-EF67-2736-6DE5-453859F39D55}"/>
                </a:ext>
              </a:extLst>
            </p:cNvPr>
            <p:cNvSpPr/>
            <p:nvPr/>
          </p:nvSpPr>
          <p:spPr>
            <a:xfrm>
              <a:off x="2831400" y="7654680"/>
              <a:ext cx="40104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3_1">
              <a:extLst>
                <a:ext uri="{FF2B5EF4-FFF2-40B4-BE49-F238E27FC236}">
                  <a16:creationId xmlns:a16="http://schemas.microsoft.com/office/drawing/2014/main" id="{DBE75BDE-9D96-7D89-C9E9-0C9FF7B97949}"/>
                </a:ext>
              </a:extLst>
            </p:cNvPr>
            <p:cNvSpPr/>
            <p:nvPr/>
          </p:nvSpPr>
          <p:spPr>
            <a:xfrm>
              <a:off x="2255400" y="710136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29" name="CustomShape 4_1">
              <a:extLst>
                <a:ext uri="{FF2B5EF4-FFF2-40B4-BE49-F238E27FC236}">
                  <a16:creationId xmlns:a16="http://schemas.microsoft.com/office/drawing/2014/main" id="{F454CA42-21D9-25FF-A490-815E83C9B789}"/>
                </a:ext>
              </a:extLst>
            </p:cNvPr>
            <p:cNvSpPr/>
            <p:nvPr/>
          </p:nvSpPr>
          <p:spPr>
            <a:xfrm>
              <a:off x="4012200" y="8602200"/>
              <a:ext cx="40068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5_1">
              <a:extLst>
                <a:ext uri="{FF2B5EF4-FFF2-40B4-BE49-F238E27FC236}">
                  <a16:creationId xmlns:a16="http://schemas.microsoft.com/office/drawing/2014/main" id="{F5A84329-E0C4-5C46-C0DC-CA46C61E08DC}"/>
                </a:ext>
              </a:extLst>
            </p:cNvPr>
            <p:cNvSpPr/>
            <p:nvPr/>
          </p:nvSpPr>
          <p:spPr>
            <a:xfrm>
              <a:off x="3436200" y="804888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31" name="CustomShape 6_3">
              <a:extLst>
                <a:ext uri="{FF2B5EF4-FFF2-40B4-BE49-F238E27FC236}">
                  <a16:creationId xmlns:a16="http://schemas.microsoft.com/office/drawing/2014/main" id="{B39F2844-C5AB-158C-A19A-2592F31845A8}"/>
                </a:ext>
              </a:extLst>
            </p:cNvPr>
            <p:cNvSpPr/>
            <p:nvPr/>
          </p:nvSpPr>
          <p:spPr>
            <a:xfrm>
              <a:off x="5261040" y="9476280"/>
              <a:ext cx="400680" cy="33552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7_0">
              <a:extLst>
                <a:ext uri="{FF2B5EF4-FFF2-40B4-BE49-F238E27FC236}">
                  <a16:creationId xmlns:a16="http://schemas.microsoft.com/office/drawing/2014/main" id="{6EEBAE08-6697-64C3-7F36-9ACB845AEB74}"/>
                </a:ext>
              </a:extLst>
            </p:cNvPr>
            <p:cNvSpPr/>
            <p:nvPr/>
          </p:nvSpPr>
          <p:spPr>
            <a:xfrm>
              <a:off x="4685760" y="8922240"/>
              <a:ext cx="400680" cy="3358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333" name="Imagen 270_0">
              <a:extLst>
                <a:ext uri="{FF2B5EF4-FFF2-40B4-BE49-F238E27FC236}">
                  <a16:creationId xmlns:a16="http://schemas.microsoft.com/office/drawing/2014/main" id="{7F3E8C31-5A65-41D6-D39F-901F9A46BC18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4092840" y="8675280"/>
              <a:ext cx="23940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Imagen 271_0">
              <a:extLst>
                <a:ext uri="{FF2B5EF4-FFF2-40B4-BE49-F238E27FC236}">
                  <a16:creationId xmlns:a16="http://schemas.microsoft.com/office/drawing/2014/main" id="{7623C0BA-C7F6-4887-FE44-C090F986075C}"/>
                </a:ext>
              </a:extLst>
            </p:cNvPr>
            <p:cNvPicPr/>
            <p:nvPr/>
          </p:nvPicPr>
          <p:blipFill>
            <a:blip r:embed="rId33"/>
            <a:stretch/>
          </p:blipFill>
          <p:spPr>
            <a:xfrm>
              <a:off x="5341680" y="954972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Imagen 288_0">
              <a:extLst>
                <a:ext uri="{FF2B5EF4-FFF2-40B4-BE49-F238E27FC236}">
                  <a16:creationId xmlns:a16="http://schemas.microsoft.com/office/drawing/2014/main" id="{174A07C1-04A2-7138-A897-94AF4693D695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2912040" y="7727400"/>
              <a:ext cx="239400" cy="210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D4E2F8C-EEE8-8D40-06BC-02091B5E2821}"/>
              </a:ext>
            </a:extLst>
          </p:cNvPr>
          <p:cNvGrpSpPr/>
          <p:nvPr/>
        </p:nvGrpSpPr>
        <p:grpSpPr>
          <a:xfrm>
            <a:off x="5490940" y="6398691"/>
            <a:ext cx="5690853" cy="4543459"/>
            <a:chOff x="6899400" y="7067160"/>
            <a:chExt cx="4464720" cy="3448080"/>
          </a:xfrm>
        </p:grpSpPr>
        <p:pic>
          <p:nvPicPr>
            <p:cNvPr id="150" name="Picture 2_3">
              <a:extLst>
                <a:ext uri="{FF2B5EF4-FFF2-40B4-BE49-F238E27FC236}">
                  <a16:creationId xmlns:a16="http://schemas.microsoft.com/office/drawing/2014/main" id="{A6866180-4095-CE17-70A9-75EE7C5080C1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6899400" y="7067160"/>
              <a:ext cx="147456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Picture 5_0">
              <a:extLst>
                <a:ext uri="{FF2B5EF4-FFF2-40B4-BE49-F238E27FC236}">
                  <a16:creationId xmlns:a16="http://schemas.microsoft.com/office/drawing/2014/main" id="{328B88C4-68D7-AF06-5581-B492698D4509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7471440" y="7557840"/>
              <a:ext cx="1462320" cy="113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Imagen 274">
              <a:extLst>
                <a:ext uri="{FF2B5EF4-FFF2-40B4-BE49-F238E27FC236}">
                  <a16:creationId xmlns:a16="http://schemas.microsoft.com/office/drawing/2014/main" id="{62A6AC5C-4A15-B1D9-2611-D7AC71DAB8BC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8080200" y="801468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Imagen 275">
              <a:extLst>
                <a:ext uri="{FF2B5EF4-FFF2-40B4-BE49-F238E27FC236}">
                  <a16:creationId xmlns:a16="http://schemas.microsoft.com/office/drawing/2014/main" id="{6B5D9D9D-2272-B289-59CA-5D95F2089EF4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8653320" y="850500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Imagen 276">
              <a:extLst>
                <a:ext uri="{FF2B5EF4-FFF2-40B4-BE49-F238E27FC236}">
                  <a16:creationId xmlns:a16="http://schemas.microsoft.com/office/drawing/2014/main" id="{E6824845-D054-EEBD-1E98-3225912B13FA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9329400" y="88884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Imagen 277">
              <a:extLst>
                <a:ext uri="{FF2B5EF4-FFF2-40B4-BE49-F238E27FC236}">
                  <a16:creationId xmlns:a16="http://schemas.microsoft.com/office/drawing/2014/main" id="{AC33315A-92C9-7ABD-D519-FFCEDD89C006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9901800" y="937908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Line 8_2">
              <a:extLst>
                <a:ext uri="{FF2B5EF4-FFF2-40B4-BE49-F238E27FC236}">
                  <a16:creationId xmlns:a16="http://schemas.microsoft.com/office/drawing/2014/main" id="{B663E2E4-F610-5217-8E74-13B7B3B18CBE}"/>
                </a:ext>
              </a:extLst>
            </p:cNvPr>
            <p:cNvSpPr/>
            <p:nvPr/>
          </p:nvSpPr>
          <p:spPr>
            <a:xfrm>
              <a:off x="8618400" y="710712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9">
              <a:extLst>
                <a:ext uri="{FF2B5EF4-FFF2-40B4-BE49-F238E27FC236}">
                  <a16:creationId xmlns:a16="http://schemas.microsoft.com/office/drawing/2014/main" id="{769F3150-6D74-54CF-9238-264769BBBF3C}"/>
                </a:ext>
              </a:extLst>
            </p:cNvPr>
            <p:cNvSpPr/>
            <p:nvPr/>
          </p:nvSpPr>
          <p:spPr>
            <a:xfrm>
              <a:off x="7554960" y="7658640"/>
              <a:ext cx="401400" cy="3348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5" name="Picture 13">
              <a:extLst>
                <a:ext uri="{FF2B5EF4-FFF2-40B4-BE49-F238E27FC236}">
                  <a16:creationId xmlns:a16="http://schemas.microsoft.com/office/drawing/2014/main" id="{04FDA217-341A-50E5-D6A3-B3A8B7ED59D1}"/>
                </a:ext>
              </a:extLst>
            </p:cNvPr>
            <p:cNvPicPr/>
            <p:nvPr/>
          </p:nvPicPr>
          <p:blipFill>
            <a:blip r:embed="rId34"/>
            <a:stretch/>
          </p:blipFill>
          <p:spPr>
            <a:xfrm>
              <a:off x="7635240" y="773208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CustomShape 10">
              <a:extLst>
                <a:ext uri="{FF2B5EF4-FFF2-40B4-BE49-F238E27FC236}">
                  <a16:creationId xmlns:a16="http://schemas.microsoft.com/office/drawing/2014/main" id="{9E5AFBD6-3A1E-6E54-2FC7-06B4E03A53C2}"/>
                </a:ext>
              </a:extLst>
            </p:cNvPr>
            <p:cNvSpPr/>
            <p:nvPr/>
          </p:nvSpPr>
          <p:spPr>
            <a:xfrm>
              <a:off x="6979320" y="7105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7" name="CustomShape 11_2">
              <a:extLst>
                <a:ext uri="{FF2B5EF4-FFF2-40B4-BE49-F238E27FC236}">
                  <a16:creationId xmlns:a16="http://schemas.microsoft.com/office/drawing/2014/main" id="{1DBA7E76-6076-834A-DDD8-8F35657DF585}"/>
                </a:ext>
              </a:extLst>
            </p:cNvPr>
            <p:cNvSpPr/>
            <p:nvPr/>
          </p:nvSpPr>
          <p:spPr>
            <a:xfrm>
              <a:off x="8736120" y="86065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2_2">
              <a:extLst>
                <a:ext uri="{FF2B5EF4-FFF2-40B4-BE49-F238E27FC236}">
                  <a16:creationId xmlns:a16="http://schemas.microsoft.com/office/drawing/2014/main" id="{BE813BAA-FB93-C2B8-EEA2-766E6E4978A3}"/>
                </a:ext>
              </a:extLst>
            </p:cNvPr>
            <p:cNvSpPr/>
            <p:nvPr/>
          </p:nvSpPr>
          <p:spPr>
            <a:xfrm>
              <a:off x="8159760" y="805320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9" name="CustomShape 13_2">
              <a:extLst>
                <a:ext uri="{FF2B5EF4-FFF2-40B4-BE49-F238E27FC236}">
                  <a16:creationId xmlns:a16="http://schemas.microsoft.com/office/drawing/2014/main" id="{31A50194-2AA8-5A60-0747-F64E42AA0563}"/>
                </a:ext>
              </a:extLst>
            </p:cNvPr>
            <p:cNvSpPr/>
            <p:nvPr/>
          </p:nvSpPr>
          <p:spPr>
            <a:xfrm>
              <a:off x="9985320" y="9481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4_2">
              <a:extLst>
                <a:ext uri="{FF2B5EF4-FFF2-40B4-BE49-F238E27FC236}">
                  <a16:creationId xmlns:a16="http://schemas.microsoft.com/office/drawing/2014/main" id="{BEED2FC1-E6A1-BC38-D2F4-40F570E2DBF4}"/>
                </a:ext>
              </a:extLst>
            </p:cNvPr>
            <p:cNvSpPr/>
            <p:nvPr/>
          </p:nvSpPr>
          <p:spPr>
            <a:xfrm>
              <a:off x="9409320" y="8928000"/>
              <a:ext cx="40068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171" name="Imagen 286">
              <a:extLst>
                <a:ext uri="{FF2B5EF4-FFF2-40B4-BE49-F238E27FC236}">
                  <a16:creationId xmlns:a16="http://schemas.microsoft.com/office/drawing/2014/main" id="{B59FD01D-0B8D-BBDE-C693-1A153A588471}"/>
                </a:ext>
              </a:extLst>
            </p:cNvPr>
            <p:cNvPicPr/>
            <p:nvPr/>
          </p:nvPicPr>
          <p:blipFill>
            <a:blip r:embed="rId35"/>
            <a:stretch/>
          </p:blipFill>
          <p:spPr>
            <a:xfrm>
              <a:off x="10064880" y="9553680"/>
              <a:ext cx="240120" cy="212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Imagen 287">
              <a:extLst>
                <a:ext uri="{FF2B5EF4-FFF2-40B4-BE49-F238E27FC236}">
                  <a16:creationId xmlns:a16="http://schemas.microsoft.com/office/drawing/2014/main" id="{4EAE3072-DBEC-2AC8-44B7-AA63FC56948F}"/>
                </a:ext>
              </a:extLst>
            </p:cNvPr>
            <p:cNvPicPr/>
            <p:nvPr/>
          </p:nvPicPr>
          <p:blipFill>
            <a:blip r:embed="rId36"/>
            <a:stretch/>
          </p:blipFill>
          <p:spPr>
            <a:xfrm>
              <a:off x="8816760" y="8679960"/>
              <a:ext cx="240120" cy="210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3" name="CustomShape 17_2">
            <a:extLst>
              <a:ext uri="{FF2B5EF4-FFF2-40B4-BE49-F238E27FC236}">
                <a16:creationId xmlns:a16="http://schemas.microsoft.com/office/drawing/2014/main" id="{CD123FBE-2E9D-9CCC-6F78-F7D536C09C73}"/>
              </a:ext>
            </a:extLst>
          </p:cNvPr>
          <p:cNvSpPr/>
          <p:nvPr/>
        </p:nvSpPr>
        <p:spPr>
          <a:xfrm>
            <a:off x="961711" y="5764663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 1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Contingency learning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74" name="CustomShape 18_2">
            <a:extLst>
              <a:ext uri="{FF2B5EF4-FFF2-40B4-BE49-F238E27FC236}">
                <a16:creationId xmlns:a16="http://schemas.microsoft.com/office/drawing/2014/main" id="{BFBCB1F1-952E-99DF-F9E0-6E398A952F7B}"/>
              </a:ext>
            </a:extLst>
          </p:cNvPr>
          <p:cNvSpPr/>
          <p:nvPr/>
        </p:nvSpPr>
        <p:spPr>
          <a:xfrm>
            <a:off x="5415776" y="5761423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 2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Encoding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75" name="CustomShape 19_2">
            <a:extLst>
              <a:ext uri="{FF2B5EF4-FFF2-40B4-BE49-F238E27FC236}">
                <a16:creationId xmlns:a16="http://schemas.microsoft.com/office/drawing/2014/main" id="{A0BF83A5-EA28-39F1-A028-A656B4F75B4C}"/>
              </a:ext>
            </a:extLst>
          </p:cNvPr>
          <p:cNvSpPr/>
          <p:nvPr/>
        </p:nvSpPr>
        <p:spPr>
          <a:xfrm>
            <a:off x="10954018" y="5764786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 3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Memory test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76" name="CustomShape 15_3">
            <a:extLst>
              <a:ext uri="{FF2B5EF4-FFF2-40B4-BE49-F238E27FC236}">
                <a16:creationId xmlns:a16="http://schemas.microsoft.com/office/drawing/2014/main" id="{0F44E799-D28E-1122-4EF4-49A5A9517101}"/>
              </a:ext>
            </a:extLst>
          </p:cNvPr>
          <p:cNvSpPr/>
          <p:nvPr/>
        </p:nvSpPr>
        <p:spPr>
          <a:xfrm>
            <a:off x="11084209" y="6375833"/>
            <a:ext cx="2549160" cy="2693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2_7">
            <a:extLst>
              <a:ext uri="{FF2B5EF4-FFF2-40B4-BE49-F238E27FC236}">
                <a16:creationId xmlns:a16="http://schemas.microsoft.com/office/drawing/2014/main" id="{F94FE0A8-F7C5-DBF9-E8FC-82C558C32572}"/>
              </a:ext>
            </a:extLst>
          </p:cNvPr>
          <p:cNvPicPr/>
          <p:nvPr/>
        </p:nvPicPr>
        <p:blipFill>
          <a:blip r:embed="rId37"/>
          <a:stretch/>
        </p:blipFill>
        <p:spPr>
          <a:xfrm>
            <a:off x="11232674" y="7341713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6_3">
            <a:extLst>
              <a:ext uri="{FF2B5EF4-FFF2-40B4-BE49-F238E27FC236}">
                <a16:creationId xmlns:a16="http://schemas.microsoft.com/office/drawing/2014/main" id="{CC9F83C7-4259-6D2F-83A8-717695E4857A}"/>
              </a:ext>
            </a:extLst>
          </p:cNvPr>
          <p:cNvSpPr/>
          <p:nvPr/>
        </p:nvSpPr>
        <p:spPr>
          <a:xfrm>
            <a:off x="11084209" y="6335153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 dirty="0">
              <a:latin typeface="Arial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E6DF70-3084-22D4-C3AD-94084C74B8FE}"/>
              </a:ext>
            </a:extLst>
          </p:cNvPr>
          <p:cNvSpPr txBox="1"/>
          <p:nvPr/>
        </p:nvSpPr>
        <p:spPr>
          <a:xfrm>
            <a:off x="290382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a)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8C2FEA-8ACE-101C-0A91-B04AFD70706E}"/>
              </a:ext>
            </a:extLst>
          </p:cNvPr>
          <p:cNvSpPr txBox="1"/>
          <p:nvPr/>
        </p:nvSpPr>
        <p:spPr>
          <a:xfrm>
            <a:off x="8331696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b)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72B481-F6BB-DFB7-940D-A743A4C58C66}"/>
              </a:ext>
            </a:extLst>
          </p:cNvPr>
          <p:cNvSpPr txBox="1"/>
          <p:nvPr/>
        </p:nvSpPr>
        <p:spPr>
          <a:xfrm>
            <a:off x="287142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c)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79" name="CustomShape 24_0"/>
          <p:cNvSpPr/>
          <p:nvPr/>
        </p:nvSpPr>
        <p:spPr>
          <a:xfrm>
            <a:off x="6956554" y="2032463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CustomShape 25_0"/>
          <p:cNvSpPr/>
          <p:nvPr/>
        </p:nvSpPr>
        <p:spPr>
          <a:xfrm>
            <a:off x="6957341" y="278557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23_0"/>
          <p:cNvSpPr/>
          <p:nvPr/>
        </p:nvSpPr>
        <p:spPr>
          <a:xfrm>
            <a:off x="6971061" y="1341211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1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rcRect l="5619" r="21834"/>
          <a:stretch/>
        </p:blipFill>
        <p:spPr>
          <a:xfrm>
            <a:off x="826560" y="945720"/>
            <a:ext cx="7418880" cy="48142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23_4"/>
          <p:cNvSpPr/>
          <p:nvPr/>
        </p:nvSpPr>
        <p:spPr>
          <a:xfrm>
            <a:off x="878760" y="1171080"/>
            <a:ext cx="1730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630080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35" name="Picture 2_2"/>
          <p:cNvPicPr/>
          <p:nvPr/>
        </p:nvPicPr>
        <p:blipFill>
          <a:blip r:embed="rId3"/>
          <a:stretch/>
        </p:blipFill>
        <p:spPr>
          <a:xfrm>
            <a:off x="2175480" y="7062480"/>
            <a:ext cx="1474560" cy="11311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5"/>
          <p:cNvPicPr/>
          <p:nvPr/>
        </p:nvPicPr>
        <p:blipFill>
          <a:blip r:embed="rId4"/>
          <a:stretch/>
        </p:blipFill>
        <p:spPr>
          <a:xfrm>
            <a:off x="2747880" y="7553520"/>
            <a:ext cx="1462320" cy="1135080"/>
          </a:xfrm>
          <a:prstGeom prst="rect">
            <a:avLst/>
          </a:prstGeom>
          <a:ln w="0">
            <a:noFill/>
          </a:ln>
        </p:spPr>
      </p:pic>
      <p:pic>
        <p:nvPicPr>
          <p:cNvPr id="137" name="Imagen 255"/>
          <p:cNvPicPr/>
          <p:nvPr/>
        </p:nvPicPr>
        <p:blipFill>
          <a:blip r:embed="rId5"/>
          <a:stretch/>
        </p:blipFill>
        <p:spPr>
          <a:xfrm>
            <a:off x="3357000" y="80100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38" name="Imagen 256"/>
          <p:cNvPicPr/>
          <p:nvPr/>
        </p:nvPicPr>
        <p:blipFill>
          <a:blip r:embed="rId5"/>
          <a:stretch/>
        </p:blipFill>
        <p:spPr>
          <a:xfrm>
            <a:off x="3930120" y="849996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139" name="Imagen 257"/>
          <p:cNvPicPr/>
          <p:nvPr/>
        </p:nvPicPr>
        <p:blipFill>
          <a:blip r:embed="rId6"/>
          <a:stretch/>
        </p:blipFill>
        <p:spPr>
          <a:xfrm>
            <a:off x="4606200" y="88848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258"/>
          <p:cNvPicPr/>
          <p:nvPr/>
        </p:nvPicPr>
        <p:blipFill>
          <a:blip r:embed="rId6"/>
          <a:stretch/>
        </p:blipFill>
        <p:spPr>
          <a:xfrm>
            <a:off x="5178600" y="937476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141" name="Line 1"/>
          <p:cNvSpPr/>
          <p:nvPr/>
        </p:nvSpPr>
        <p:spPr>
          <a:xfrm>
            <a:off x="3915720" y="7066080"/>
            <a:ext cx="2532600" cy="188676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2831400" y="7654680"/>
            <a:ext cx="40104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_2"/>
          <p:cNvSpPr/>
          <p:nvPr/>
        </p:nvSpPr>
        <p:spPr>
          <a:xfrm>
            <a:off x="2255400" y="710136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44" name="CustomShape 4_2"/>
          <p:cNvSpPr/>
          <p:nvPr/>
        </p:nvSpPr>
        <p:spPr>
          <a:xfrm>
            <a:off x="4012200" y="8602200"/>
            <a:ext cx="40068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_2"/>
          <p:cNvSpPr/>
          <p:nvPr/>
        </p:nvSpPr>
        <p:spPr>
          <a:xfrm>
            <a:off x="3436200" y="804888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46" name="CustomShape 6_2"/>
          <p:cNvSpPr/>
          <p:nvPr/>
        </p:nvSpPr>
        <p:spPr>
          <a:xfrm>
            <a:off x="5261040" y="9476280"/>
            <a:ext cx="400680" cy="33552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685760" y="8922240"/>
            <a:ext cx="400680" cy="3358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148" name="Imagen 270"/>
          <p:cNvPicPr/>
          <p:nvPr/>
        </p:nvPicPr>
        <p:blipFill>
          <a:blip r:embed="rId7"/>
          <a:stretch/>
        </p:blipFill>
        <p:spPr>
          <a:xfrm>
            <a:off x="4092840" y="8675280"/>
            <a:ext cx="239400" cy="210600"/>
          </a:xfrm>
          <a:prstGeom prst="rect">
            <a:avLst/>
          </a:prstGeom>
          <a:ln w="0">
            <a:noFill/>
          </a:ln>
        </p:spPr>
      </p:pic>
      <p:pic>
        <p:nvPicPr>
          <p:cNvPr id="149" name="Imagen 271"/>
          <p:cNvPicPr/>
          <p:nvPr/>
        </p:nvPicPr>
        <p:blipFill>
          <a:blip r:embed="rId8"/>
          <a:stretch/>
        </p:blipFill>
        <p:spPr>
          <a:xfrm>
            <a:off x="5341680" y="9549720"/>
            <a:ext cx="238680" cy="2106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_3"/>
          <p:cNvPicPr/>
          <p:nvPr/>
        </p:nvPicPr>
        <p:blipFill>
          <a:blip r:embed="rId3"/>
          <a:stretch/>
        </p:blipFill>
        <p:spPr>
          <a:xfrm>
            <a:off x="6899400" y="7067160"/>
            <a:ext cx="1474560" cy="113076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5_0"/>
          <p:cNvPicPr/>
          <p:nvPr/>
        </p:nvPicPr>
        <p:blipFill>
          <a:blip r:embed="rId4"/>
          <a:stretch/>
        </p:blipFill>
        <p:spPr>
          <a:xfrm>
            <a:off x="7471440" y="7557840"/>
            <a:ext cx="1462320" cy="1135440"/>
          </a:xfrm>
          <a:prstGeom prst="rect">
            <a:avLst/>
          </a:prstGeom>
          <a:ln w="0">
            <a:noFill/>
          </a:ln>
        </p:spPr>
      </p:pic>
      <p:pic>
        <p:nvPicPr>
          <p:cNvPr id="152" name="Imagen 274"/>
          <p:cNvPicPr/>
          <p:nvPr/>
        </p:nvPicPr>
        <p:blipFill>
          <a:blip r:embed="rId5"/>
          <a:stretch/>
        </p:blipFill>
        <p:spPr>
          <a:xfrm>
            <a:off x="8080200" y="801468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275"/>
          <p:cNvPicPr/>
          <p:nvPr/>
        </p:nvPicPr>
        <p:blipFill>
          <a:blip r:embed="rId5"/>
          <a:stretch/>
        </p:blipFill>
        <p:spPr>
          <a:xfrm>
            <a:off x="8653320" y="850500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154" name="Imagen 276"/>
          <p:cNvPicPr/>
          <p:nvPr/>
        </p:nvPicPr>
        <p:blipFill>
          <a:blip r:embed="rId6"/>
          <a:stretch/>
        </p:blipFill>
        <p:spPr>
          <a:xfrm>
            <a:off x="9329400" y="88884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55" name="Imagen 277"/>
          <p:cNvPicPr/>
          <p:nvPr/>
        </p:nvPicPr>
        <p:blipFill>
          <a:blip r:embed="rId6"/>
          <a:stretch/>
        </p:blipFill>
        <p:spPr>
          <a:xfrm>
            <a:off x="9901800" y="937908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156" name="Line 8_2"/>
          <p:cNvSpPr/>
          <p:nvPr/>
        </p:nvSpPr>
        <p:spPr>
          <a:xfrm>
            <a:off x="8618400" y="710712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7554960" y="7658640"/>
            <a:ext cx="401400" cy="3348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Picture 13"/>
          <p:cNvPicPr/>
          <p:nvPr/>
        </p:nvPicPr>
        <p:blipFill>
          <a:blip r:embed="rId9"/>
          <a:stretch/>
        </p:blipFill>
        <p:spPr>
          <a:xfrm>
            <a:off x="7635240" y="7732080"/>
            <a:ext cx="238680" cy="21060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10"/>
          <p:cNvSpPr/>
          <p:nvPr/>
        </p:nvSpPr>
        <p:spPr>
          <a:xfrm>
            <a:off x="6979320" y="7105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60" name="CustomShape 11_2"/>
          <p:cNvSpPr/>
          <p:nvPr/>
        </p:nvSpPr>
        <p:spPr>
          <a:xfrm>
            <a:off x="8736120" y="86065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2_2"/>
          <p:cNvSpPr/>
          <p:nvPr/>
        </p:nvSpPr>
        <p:spPr>
          <a:xfrm>
            <a:off x="8159760" y="805320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62" name="CustomShape 13_2"/>
          <p:cNvSpPr/>
          <p:nvPr/>
        </p:nvSpPr>
        <p:spPr>
          <a:xfrm>
            <a:off x="9985320" y="9481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4_2"/>
          <p:cNvSpPr/>
          <p:nvPr/>
        </p:nvSpPr>
        <p:spPr>
          <a:xfrm>
            <a:off x="9409320" y="8928000"/>
            <a:ext cx="40068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164" name="Imagen 286"/>
          <p:cNvPicPr/>
          <p:nvPr/>
        </p:nvPicPr>
        <p:blipFill>
          <a:blip r:embed="rId10"/>
          <a:stretch/>
        </p:blipFill>
        <p:spPr>
          <a:xfrm>
            <a:off x="10064880" y="9553680"/>
            <a:ext cx="240120" cy="212400"/>
          </a:xfrm>
          <a:prstGeom prst="rect">
            <a:avLst/>
          </a:prstGeom>
          <a:ln w="0">
            <a:noFill/>
          </a:ln>
        </p:spPr>
      </p:pic>
      <p:pic>
        <p:nvPicPr>
          <p:cNvPr id="165" name="Imagen 287"/>
          <p:cNvPicPr/>
          <p:nvPr/>
        </p:nvPicPr>
        <p:blipFill>
          <a:blip r:embed="rId11"/>
          <a:stretch/>
        </p:blipFill>
        <p:spPr>
          <a:xfrm>
            <a:off x="8816760" y="8679960"/>
            <a:ext cx="240120" cy="210600"/>
          </a:xfrm>
          <a:prstGeom prst="rect">
            <a:avLst/>
          </a:prstGeom>
          <a:ln w="0">
            <a:noFill/>
          </a:ln>
        </p:spPr>
      </p:pic>
      <p:pic>
        <p:nvPicPr>
          <p:cNvPr id="166" name="Imagen 288"/>
          <p:cNvPicPr/>
          <p:nvPr/>
        </p:nvPicPr>
        <p:blipFill>
          <a:blip r:embed="rId12"/>
          <a:stretch/>
        </p:blipFill>
        <p:spPr>
          <a:xfrm>
            <a:off x="2912040" y="7727400"/>
            <a:ext cx="239400" cy="21060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15_2"/>
          <p:cNvSpPr/>
          <p:nvPr/>
        </p:nvSpPr>
        <p:spPr>
          <a:xfrm>
            <a:off x="12576600" y="7290360"/>
            <a:ext cx="2549160" cy="269352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Picture 2_4"/>
          <p:cNvPicPr/>
          <p:nvPr/>
        </p:nvPicPr>
        <p:blipFill>
          <a:blip r:embed="rId13"/>
          <a:stretch/>
        </p:blipFill>
        <p:spPr>
          <a:xfrm>
            <a:off x="13214160" y="8256240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6_2"/>
          <p:cNvSpPr/>
          <p:nvPr/>
        </p:nvSpPr>
        <p:spPr>
          <a:xfrm>
            <a:off x="12576600" y="7249680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170" name="CustomShape 17_2"/>
          <p:cNvSpPr/>
          <p:nvPr/>
        </p:nvSpPr>
        <p:spPr>
          <a:xfrm>
            <a:off x="1980000" y="6211080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Phase1. Contingency learning</a:t>
            </a:r>
            <a:endParaRPr lang="en-US" sz="1820" b="1" strike="noStrike" spc="-1" dirty="0">
              <a:latin typeface="Arial"/>
            </a:endParaRPr>
          </a:p>
        </p:txBody>
      </p:sp>
      <p:sp>
        <p:nvSpPr>
          <p:cNvPr id="171" name="CustomShape 18_2"/>
          <p:cNvSpPr/>
          <p:nvPr/>
        </p:nvSpPr>
        <p:spPr>
          <a:xfrm>
            <a:off x="6831720" y="62078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172" name="CustomShape 19_2"/>
          <p:cNvSpPr/>
          <p:nvPr/>
        </p:nvSpPr>
        <p:spPr>
          <a:xfrm>
            <a:off x="12448440" y="6190920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Phase3. Memory test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173" name="CustomShape 23_1"/>
          <p:cNvSpPr/>
          <p:nvPr/>
        </p:nvSpPr>
        <p:spPr>
          <a:xfrm>
            <a:off x="3921840" y="789480"/>
            <a:ext cx="2752560" cy="30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3_2"/>
          <p:cNvSpPr/>
          <p:nvPr/>
        </p:nvSpPr>
        <p:spPr>
          <a:xfrm>
            <a:off x="11961360" y="775440"/>
            <a:ext cx="2403360" cy="20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23_3"/>
          <p:cNvSpPr/>
          <p:nvPr/>
        </p:nvSpPr>
        <p:spPr>
          <a:xfrm>
            <a:off x="8391240" y="1289520"/>
            <a:ext cx="1955520" cy="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236880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26840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8" name="CustomShape 3_3"/>
          <p:cNvSpPr/>
          <p:nvPr/>
        </p:nvSpPr>
        <p:spPr>
          <a:xfrm>
            <a:off x="10303200" y="1156680"/>
            <a:ext cx="5028480" cy="422172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179" name="Picture 2_1"/>
          <p:cNvPicPr/>
          <p:nvPr/>
        </p:nvPicPr>
        <p:blipFill>
          <a:blip r:embed="rId14"/>
          <a:stretch/>
        </p:blipFill>
        <p:spPr>
          <a:xfrm>
            <a:off x="8622720" y="3520800"/>
            <a:ext cx="1396080" cy="49968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4_1"/>
          <p:cNvPicPr/>
          <p:nvPr/>
        </p:nvPicPr>
        <p:blipFill>
          <a:blip r:embed="rId15"/>
          <a:stretch/>
        </p:blipFill>
        <p:spPr>
          <a:xfrm>
            <a:off x="8622720" y="4133520"/>
            <a:ext cx="1396080" cy="4806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8_1"/>
          <p:cNvPicPr/>
          <p:nvPr/>
        </p:nvPicPr>
        <p:blipFill>
          <a:blip r:embed="rId16"/>
          <a:stretch/>
        </p:blipFill>
        <p:spPr>
          <a:xfrm>
            <a:off x="8622720" y="1623240"/>
            <a:ext cx="1396080" cy="50004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9_1"/>
          <p:cNvPicPr/>
          <p:nvPr/>
        </p:nvPicPr>
        <p:blipFill>
          <a:blip r:embed="rId17"/>
          <a:stretch/>
        </p:blipFill>
        <p:spPr>
          <a:xfrm>
            <a:off x="8622720" y="2243520"/>
            <a:ext cx="1396080" cy="5000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10_1"/>
          <p:cNvPicPr/>
          <p:nvPr/>
        </p:nvPicPr>
        <p:blipFill>
          <a:blip r:embed="rId18"/>
          <a:stretch/>
        </p:blipFill>
        <p:spPr>
          <a:xfrm>
            <a:off x="8622720" y="4726800"/>
            <a:ext cx="1396080" cy="48060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6_1"/>
          <p:cNvSpPr/>
          <p:nvPr/>
        </p:nvSpPr>
        <p:spPr>
          <a:xfrm>
            <a:off x="8440560" y="1506240"/>
            <a:ext cx="6891120" cy="128592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17_1"/>
          <p:cNvPicPr/>
          <p:nvPr/>
        </p:nvPicPr>
        <p:blipFill>
          <a:blip r:embed="rId19"/>
          <a:stretch/>
        </p:blipFill>
        <p:spPr>
          <a:xfrm>
            <a:off x="10914840" y="1646280"/>
            <a:ext cx="819720" cy="45072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18_1"/>
          <p:cNvPicPr/>
          <p:nvPr/>
        </p:nvPicPr>
        <p:blipFill>
          <a:blip r:embed="rId20"/>
          <a:stretch/>
        </p:blipFill>
        <p:spPr>
          <a:xfrm>
            <a:off x="10851120" y="2349720"/>
            <a:ext cx="1130040" cy="317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19_1"/>
          <p:cNvPicPr/>
          <p:nvPr/>
        </p:nvPicPr>
        <p:blipFill>
          <a:blip r:embed="rId21"/>
          <a:stretch/>
        </p:blipFill>
        <p:spPr>
          <a:xfrm>
            <a:off x="10675080" y="3429720"/>
            <a:ext cx="1100160" cy="57456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20_1"/>
          <p:cNvPicPr/>
          <p:nvPr/>
        </p:nvPicPr>
        <p:blipFill>
          <a:blip r:embed="rId22"/>
          <a:stretch/>
        </p:blipFill>
        <p:spPr>
          <a:xfrm>
            <a:off x="10729800" y="2882880"/>
            <a:ext cx="1045080" cy="44316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21_1"/>
          <p:cNvPicPr/>
          <p:nvPr/>
        </p:nvPicPr>
        <p:blipFill>
          <a:blip r:embed="rId23"/>
          <a:stretch/>
        </p:blipFill>
        <p:spPr>
          <a:xfrm rot="19552800">
            <a:off x="10959120" y="4160520"/>
            <a:ext cx="345240" cy="67932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22_1"/>
          <p:cNvPicPr/>
          <p:nvPr/>
        </p:nvPicPr>
        <p:blipFill>
          <a:blip r:embed="rId24"/>
          <a:stretch/>
        </p:blipFill>
        <p:spPr>
          <a:xfrm>
            <a:off x="13282560" y="1598400"/>
            <a:ext cx="1149840" cy="50076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23_1"/>
          <p:cNvPicPr/>
          <p:nvPr/>
        </p:nvPicPr>
        <p:blipFill>
          <a:blip r:embed="rId25"/>
          <a:stretch/>
        </p:blipFill>
        <p:spPr>
          <a:xfrm>
            <a:off x="13163400" y="4743360"/>
            <a:ext cx="1307160" cy="54900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24_1"/>
          <p:cNvPicPr/>
          <p:nvPr/>
        </p:nvPicPr>
        <p:blipFill>
          <a:blip r:embed="rId26"/>
          <a:stretch/>
        </p:blipFill>
        <p:spPr>
          <a:xfrm>
            <a:off x="13543560" y="4262040"/>
            <a:ext cx="565920" cy="41652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25_1"/>
          <p:cNvPicPr/>
          <p:nvPr/>
        </p:nvPicPr>
        <p:blipFill>
          <a:blip r:embed="rId27"/>
          <a:stretch/>
        </p:blipFill>
        <p:spPr>
          <a:xfrm>
            <a:off x="13256280" y="2922120"/>
            <a:ext cx="1050840" cy="4215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26_1"/>
          <p:cNvPicPr/>
          <p:nvPr/>
        </p:nvPicPr>
        <p:blipFill>
          <a:blip r:embed="rId28"/>
          <a:stretch/>
        </p:blipFill>
        <p:spPr>
          <a:xfrm>
            <a:off x="13269600" y="3593160"/>
            <a:ext cx="1181520" cy="41652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27_1"/>
          <p:cNvPicPr/>
          <p:nvPr/>
        </p:nvPicPr>
        <p:blipFill>
          <a:blip r:embed="rId29"/>
          <a:stretch/>
        </p:blipFill>
        <p:spPr>
          <a:xfrm>
            <a:off x="11051280" y="4689720"/>
            <a:ext cx="760320" cy="5194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28_1"/>
          <p:cNvPicPr/>
          <p:nvPr/>
        </p:nvPicPr>
        <p:blipFill>
          <a:blip r:embed="rId30"/>
          <a:stretch/>
        </p:blipFill>
        <p:spPr>
          <a:xfrm>
            <a:off x="8622720" y="2836800"/>
            <a:ext cx="1396080" cy="50328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11_1"/>
          <p:cNvSpPr/>
          <p:nvPr/>
        </p:nvSpPr>
        <p:spPr>
          <a:xfrm>
            <a:off x="12209400" y="1657800"/>
            <a:ext cx="92232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198" name="CustomShape 12_1"/>
          <p:cNvSpPr/>
          <p:nvPr/>
        </p:nvSpPr>
        <p:spPr>
          <a:xfrm>
            <a:off x="12194280" y="2299680"/>
            <a:ext cx="92160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199" name="CustomShape 13_1"/>
          <p:cNvSpPr/>
          <p:nvPr/>
        </p:nvSpPr>
        <p:spPr>
          <a:xfrm>
            <a:off x="12169080" y="3053880"/>
            <a:ext cx="92340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0" name="CustomShape 14_1"/>
          <p:cNvSpPr/>
          <p:nvPr/>
        </p:nvSpPr>
        <p:spPr>
          <a:xfrm>
            <a:off x="12148200" y="3623040"/>
            <a:ext cx="92340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1" name="CustomShape 15_1"/>
          <p:cNvSpPr/>
          <p:nvPr/>
        </p:nvSpPr>
        <p:spPr>
          <a:xfrm>
            <a:off x="12209400" y="4357080"/>
            <a:ext cx="922320" cy="1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2" name="CustomShape 16_1"/>
          <p:cNvSpPr/>
          <p:nvPr/>
        </p:nvSpPr>
        <p:spPr>
          <a:xfrm>
            <a:off x="12185280" y="4869000"/>
            <a:ext cx="922680" cy="19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3" name="CustomShape 17_1"/>
          <p:cNvSpPr/>
          <p:nvPr/>
        </p:nvSpPr>
        <p:spPr>
          <a:xfrm>
            <a:off x="14469120" y="1691640"/>
            <a:ext cx="85608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4" name="CustomShape 18_1"/>
          <p:cNvSpPr/>
          <p:nvPr/>
        </p:nvSpPr>
        <p:spPr>
          <a:xfrm>
            <a:off x="14477040" y="2324520"/>
            <a:ext cx="94320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5" name="CustomShape 19_1"/>
          <p:cNvSpPr/>
          <p:nvPr/>
        </p:nvSpPr>
        <p:spPr>
          <a:xfrm>
            <a:off x="14465880" y="3038040"/>
            <a:ext cx="94248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6" name="CustomShape 20_1"/>
          <p:cNvSpPr/>
          <p:nvPr/>
        </p:nvSpPr>
        <p:spPr>
          <a:xfrm>
            <a:off x="14465880" y="3647520"/>
            <a:ext cx="94464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7" name="CustomShape 21_1"/>
          <p:cNvSpPr/>
          <p:nvPr/>
        </p:nvSpPr>
        <p:spPr>
          <a:xfrm>
            <a:off x="14465880" y="4342320"/>
            <a:ext cx="94464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8" name="CustomShape 22_1"/>
          <p:cNvSpPr/>
          <p:nvPr/>
        </p:nvSpPr>
        <p:spPr>
          <a:xfrm>
            <a:off x="14465880" y="4852800"/>
            <a:ext cx="943200" cy="19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209" name="Picture 47_1"/>
          <p:cNvPicPr/>
          <p:nvPr/>
        </p:nvPicPr>
        <p:blipFill>
          <a:blip r:embed="rId31"/>
          <a:stretch/>
        </p:blipFill>
        <p:spPr>
          <a:xfrm>
            <a:off x="13387680" y="2260080"/>
            <a:ext cx="834480" cy="46944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23_5"/>
          <p:cNvSpPr/>
          <p:nvPr/>
        </p:nvSpPr>
        <p:spPr>
          <a:xfrm>
            <a:off x="10744920" y="1206720"/>
            <a:ext cx="270648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11" name="CustomShape 25_2"/>
          <p:cNvSpPr/>
          <p:nvPr/>
        </p:nvSpPr>
        <p:spPr>
          <a:xfrm>
            <a:off x="8440560" y="4072320"/>
            <a:ext cx="6891120" cy="125568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5_3"/>
          <p:cNvSpPr/>
          <p:nvPr/>
        </p:nvSpPr>
        <p:spPr>
          <a:xfrm>
            <a:off x="8440560" y="2792160"/>
            <a:ext cx="6891120" cy="12801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3_6"/>
          <p:cNvSpPr/>
          <p:nvPr/>
        </p:nvSpPr>
        <p:spPr>
          <a:xfrm>
            <a:off x="13049280" y="1208160"/>
            <a:ext cx="270648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23_7"/>
          <p:cNvSpPr/>
          <p:nvPr/>
        </p:nvSpPr>
        <p:spPr>
          <a:xfrm>
            <a:off x="424440" y="1506240"/>
            <a:ext cx="1730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630080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16" name="Picture 2_5"/>
          <p:cNvPicPr/>
          <p:nvPr/>
        </p:nvPicPr>
        <p:blipFill>
          <a:blip r:embed="rId2"/>
          <a:stretch/>
        </p:blipFill>
        <p:spPr>
          <a:xfrm>
            <a:off x="2175480" y="7062480"/>
            <a:ext cx="1474560" cy="113112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5_1"/>
          <p:cNvPicPr/>
          <p:nvPr/>
        </p:nvPicPr>
        <p:blipFill>
          <a:blip r:embed="rId3"/>
          <a:stretch/>
        </p:blipFill>
        <p:spPr>
          <a:xfrm>
            <a:off x="2747880" y="7553520"/>
            <a:ext cx="1462320" cy="1135080"/>
          </a:xfrm>
          <a:prstGeom prst="rect">
            <a:avLst/>
          </a:prstGeom>
          <a:ln w="0">
            <a:noFill/>
          </a:ln>
        </p:spPr>
      </p:pic>
      <p:pic>
        <p:nvPicPr>
          <p:cNvPr id="218" name="Imagen 255_0"/>
          <p:cNvPicPr/>
          <p:nvPr/>
        </p:nvPicPr>
        <p:blipFill>
          <a:blip r:embed="rId4"/>
          <a:stretch/>
        </p:blipFill>
        <p:spPr>
          <a:xfrm>
            <a:off x="3357000" y="80100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19" name="Imagen 256_0"/>
          <p:cNvPicPr/>
          <p:nvPr/>
        </p:nvPicPr>
        <p:blipFill>
          <a:blip r:embed="rId4"/>
          <a:stretch/>
        </p:blipFill>
        <p:spPr>
          <a:xfrm>
            <a:off x="3930120" y="849996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220" name="Imagen 257_0"/>
          <p:cNvPicPr/>
          <p:nvPr/>
        </p:nvPicPr>
        <p:blipFill>
          <a:blip r:embed="rId5"/>
          <a:stretch/>
        </p:blipFill>
        <p:spPr>
          <a:xfrm>
            <a:off x="4606200" y="88848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21" name="Imagen 258_0"/>
          <p:cNvPicPr/>
          <p:nvPr/>
        </p:nvPicPr>
        <p:blipFill>
          <a:blip r:embed="rId5"/>
          <a:stretch/>
        </p:blipFill>
        <p:spPr>
          <a:xfrm>
            <a:off x="5178600" y="937476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222" name="Line 1_0"/>
          <p:cNvSpPr/>
          <p:nvPr/>
        </p:nvSpPr>
        <p:spPr>
          <a:xfrm>
            <a:off x="3915720" y="7066080"/>
            <a:ext cx="2532600" cy="188676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_0"/>
          <p:cNvSpPr/>
          <p:nvPr/>
        </p:nvSpPr>
        <p:spPr>
          <a:xfrm>
            <a:off x="2831400" y="7654680"/>
            <a:ext cx="40104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3_1"/>
          <p:cNvSpPr/>
          <p:nvPr/>
        </p:nvSpPr>
        <p:spPr>
          <a:xfrm>
            <a:off x="2255400" y="710136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25" name="CustomShape 4_1"/>
          <p:cNvSpPr/>
          <p:nvPr/>
        </p:nvSpPr>
        <p:spPr>
          <a:xfrm>
            <a:off x="4012200" y="8602200"/>
            <a:ext cx="40068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5_1"/>
          <p:cNvSpPr/>
          <p:nvPr/>
        </p:nvSpPr>
        <p:spPr>
          <a:xfrm>
            <a:off x="3436200" y="804888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27" name="CustomShape 6_3"/>
          <p:cNvSpPr/>
          <p:nvPr/>
        </p:nvSpPr>
        <p:spPr>
          <a:xfrm>
            <a:off x="5261040" y="9476280"/>
            <a:ext cx="400680" cy="33552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7_0"/>
          <p:cNvSpPr/>
          <p:nvPr/>
        </p:nvSpPr>
        <p:spPr>
          <a:xfrm>
            <a:off x="4685760" y="8922240"/>
            <a:ext cx="400680" cy="3358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229" name="Imagen 270_0"/>
          <p:cNvPicPr/>
          <p:nvPr/>
        </p:nvPicPr>
        <p:blipFill>
          <a:blip r:embed="rId6"/>
          <a:stretch/>
        </p:blipFill>
        <p:spPr>
          <a:xfrm>
            <a:off x="4092840" y="8675280"/>
            <a:ext cx="239400" cy="210600"/>
          </a:xfrm>
          <a:prstGeom prst="rect">
            <a:avLst/>
          </a:prstGeom>
          <a:ln w="0">
            <a:noFill/>
          </a:ln>
        </p:spPr>
      </p:pic>
      <p:pic>
        <p:nvPicPr>
          <p:cNvPr id="230" name="Imagen 271_0"/>
          <p:cNvPicPr/>
          <p:nvPr/>
        </p:nvPicPr>
        <p:blipFill>
          <a:blip r:embed="rId7"/>
          <a:stretch/>
        </p:blipFill>
        <p:spPr>
          <a:xfrm>
            <a:off x="5341680" y="9549720"/>
            <a:ext cx="238680" cy="21060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2_6"/>
          <p:cNvPicPr/>
          <p:nvPr/>
        </p:nvPicPr>
        <p:blipFill>
          <a:blip r:embed="rId2"/>
          <a:stretch/>
        </p:blipFill>
        <p:spPr>
          <a:xfrm>
            <a:off x="6899400" y="7067160"/>
            <a:ext cx="1474560" cy="113076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5_2"/>
          <p:cNvPicPr/>
          <p:nvPr/>
        </p:nvPicPr>
        <p:blipFill>
          <a:blip r:embed="rId3"/>
          <a:stretch/>
        </p:blipFill>
        <p:spPr>
          <a:xfrm>
            <a:off x="7471440" y="7557840"/>
            <a:ext cx="1462320" cy="1135440"/>
          </a:xfrm>
          <a:prstGeom prst="rect">
            <a:avLst/>
          </a:prstGeom>
          <a:ln w="0">
            <a:noFill/>
          </a:ln>
        </p:spPr>
      </p:pic>
      <p:pic>
        <p:nvPicPr>
          <p:cNvPr id="233" name="Imagen 274_0"/>
          <p:cNvPicPr/>
          <p:nvPr/>
        </p:nvPicPr>
        <p:blipFill>
          <a:blip r:embed="rId4"/>
          <a:stretch/>
        </p:blipFill>
        <p:spPr>
          <a:xfrm>
            <a:off x="8080200" y="801468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34" name="Imagen 275_0"/>
          <p:cNvPicPr/>
          <p:nvPr/>
        </p:nvPicPr>
        <p:blipFill>
          <a:blip r:embed="rId4"/>
          <a:stretch/>
        </p:blipFill>
        <p:spPr>
          <a:xfrm>
            <a:off x="8653320" y="850500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235" name="Imagen 276_0"/>
          <p:cNvPicPr/>
          <p:nvPr/>
        </p:nvPicPr>
        <p:blipFill>
          <a:blip r:embed="rId5"/>
          <a:stretch/>
        </p:blipFill>
        <p:spPr>
          <a:xfrm>
            <a:off x="9329400" y="88884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36" name="Imagen 277_0"/>
          <p:cNvPicPr/>
          <p:nvPr/>
        </p:nvPicPr>
        <p:blipFill>
          <a:blip r:embed="rId5"/>
          <a:stretch/>
        </p:blipFill>
        <p:spPr>
          <a:xfrm>
            <a:off x="9901800" y="937908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237" name="Line 8_1"/>
          <p:cNvSpPr/>
          <p:nvPr/>
        </p:nvSpPr>
        <p:spPr>
          <a:xfrm>
            <a:off x="8618400" y="710712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9_0"/>
          <p:cNvSpPr/>
          <p:nvPr/>
        </p:nvSpPr>
        <p:spPr>
          <a:xfrm>
            <a:off x="7554960" y="7658640"/>
            <a:ext cx="401400" cy="3348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9" name="Picture 13_0"/>
          <p:cNvPicPr/>
          <p:nvPr/>
        </p:nvPicPr>
        <p:blipFill>
          <a:blip r:embed="rId8"/>
          <a:stretch/>
        </p:blipFill>
        <p:spPr>
          <a:xfrm>
            <a:off x="7635240" y="7732080"/>
            <a:ext cx="238680" cy="21060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10_0"/>
          <p:cNvSpPr/>
          <p:nvPr/>
        </p:nvSpPr>
        <p:spPr>
          <a:xfrm>
            <a:off x="6979320" y="7105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41" name="CustomShape 11_3"/>
          <p:cNvSpPr/>
          <p:nvPr/>
        </p:nvSpPr>
        <p:spPr>
          <a:xfrm>
            <a:off x="8736120" y="86065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2_3"/>
          <p:cNvSpPr/>
          <p:nvPr/>
        </p:nvSpPr>
        <p:spPr>
          <a:xfrm>
            <a:off x="8159760" y="805320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43" name="CustomShape 13_3"/>
          <p:cNvSpPr/>
          <p:nvPr/>
        </p:nvSpPr>
        <p:spPr>
          <a:xfrm>
            <a:off x="9985320" y="9481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4_3"/>
          <p:cNvSpPr/>
          <p:nvPr/>
        </p:nvSpPr>
        <p:spPr>
          <a:xfrm>
            <a:off x="9409320" y="8928000"/>
            <a:ext cx="40068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245" name="Imagen 286_0"/>
          <p:cNvPicPr/>
          <p:nvPr/>
        </p:nvPicPr>
        <p:blipFill>
          <a:blip r:embed="rId9"/>
          <a:stretch/>
        </p:blipFill>
        <p:spPr>
          <a:xfrm>
            <a:off x="10064880" y="9553680"/>
            <a:ext cx="240120" cy="212400"/>
          </a:xfrm>
          <a:prstGeom prst="rect">
            <a:avLst/>
          </a:prstGeom>
          <a:ln w="0">
            <a:noFill/>
          </a:ln>
        </p:spPr>
      </p:pic>
      <p:pic>
        <p:nvPicPr>
          <p:cNvPr id="246" name="Imagen 287_0"/>
          <p:cNvPicPr/>
          <p:nvPr/>
        </p:nvPicPr>
        <p:blipFill>
          <a:blip r:embed="rId10"/>
          <a:stretch/>
        </p:blipFill>
        <p:spPr>
          <a:xfrm>
            <a:off x="8816760" y="8679960"/>
            <a:ext cx="240120" cy="210600"/>
          </a:xfrm>
          <a:prstGeom prst="rect">
            <a:avLst/>
          </a:prstGeom>
          <a:ln w="0">
            <a:noFill/>
          </a:ln>
        </p:spPr>
      </p:pic>
      <p:pic>
        <p:nvPicPr>
          <p:cNvPr id="247" name="Imagen 288_0"/>
          <p:cNvPicPr/>
          <p:nvPr/>
        </p:nvPicPr>
        <p:blipFill>
          <a:blip r:embed="rId11"/>
          <a:stretch/>
        </p:blipFill>
        <p:spPr>
          <a:xfrm>
            <a:off x="2912040" y="7727400"/>
            <a:ext cx="239400" cy="21060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15_3"/>
          <p:cNvSpPr/>
          <p:nvPr/>
        </p:nvSpPr>
        <p:spPr>
          <a:xfrm>
            <a:off x="12576600" y="7290360"/>
            <a:ext cx="2549160" cy="269352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9" name="Picture 2_7"/>
          <p:cNvPicPr/>
          <p:nvPr/>
        </p:nvPicPr>
        <p:blipFill>
          <a:blip r:embed="rId12"/>
          <a:stretch/>
        </p:blipFill>
        <p:spPr>
          <a:xfrm>
            <a:off x="13214160" y="8256240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250" name="CustomShape 16_3"/>
          <p:cNvSpPr/>
          <p:nvPr/>
        </p:nvSpPr>
        <p:spPr>
          <a:xfrm>
            <a:off x="12576600" y="7249680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251" name="CustomShape 17_3"/>
          <p:cNvSpPr/>
          <p:nvPr/>
        </p:nvSpPr>
        <p:spPr>
          <a:xfrm>
            <a:off x="1980000" y="6211080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Phase1. Contingency learning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252" name="CustomShape 18_3"/>
          <p:cNvSpPr/>
          <p:nvPr/>
        </p:nvSpPr>
        <p:spPr>
          <a:xfrm>
            <a:off x="6831720" y="62078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253" name="CustomShape 19_3"/>
          <p:cNvSpPr/>
          <p:nvPr/>
        </p:nvSpPr>
        <p:spPr>
          <a:xfrm>
            <a:off x="12448440" y="6190920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Phase3. Memory test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254" name="CustomShape 23_8"/>
          <p:cNvSpPr/>
          <p:nvPr/>
        </p:nvSpPr>
        <p:spPr>
          <a:xfrm>
            <a:off x="4498200" y="1149120"/>
            <a:ext cx="2752560" cy="30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3_9"/>
          <p:cNvSpPr/>
          <p:nvPr/>
        </p:nvSpPr>
        <p:spPr>
          <a:xfrm>
            <a:off x="12177720" y="1151640"/>
            <a:ext cx="2403360" cy="20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236880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626840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ustomShape 3_5"/>
          <p:cNvSpPr/>
          <p:nvPr/>
        </p:nvSpPr>
        <p:spPr>
          <a:xfrm>
            <a:off x="1904400" y="1506240"/>
            <a:ext cx="6800040" cy="373536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259" name="Picture 2_9"/>
          <p:cNvPicPr/>
          <p:nvPr/>
        </p:nvPicPr>
        <p:blipFill>
          <a:blip r:embed="rId13"/>
          <a:stretch/>
        </p:blipFill>
        <p:spPr>
          <a:xfrm>
            <a:off x="710280" y="359784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4_3"/>
          <p:cNvPicPr/>
          <p:nvPr/>
        </p:nvPicPr>
        <p:blipFill>
          <a:blip r:embed="rId14"/>
          <a:stretch/>
        </p:blipFill>
        <p:spPr>
          <a:xfrm>
            <a:off x="710280" y="4140000"/>
            <a:ext cx="990720" cy="4251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8_3"/>
          <p:cNvPicPr/>
          <p:nvPr/>
        </p:nvPicPr>
        <p:blipFill>
          <a:blip r:embed="rId15"/>
          <a:stretch/>
        </p:blipFill>
        <p:spPr>
          <a:xfrm>
            <a:off x="710280" y="191952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_3"/>
          <p:cNvPicPr/>
          <p:nvPr/>
        </p:nvPicPr>
        <p:blipFill>
          <a:blip r:embed="rId16"/>
          <a:stretch/>
        </p:blipFill>
        <p:spPr>
          <a:xfrm>
            <a:off x="710280" y="246816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10_3"/>
          <p:cNvPicPr/>
          <p:nvPr/>
        </p:nvPicPr>
        <p:blipFill>
          <a:blip r:embed="rId17"/>
          <a:stretch/>
        </p:blipFill>
        <p:spPr>
          <a:xfrm>
            <a:off x="710280" y="4665240"/>
            <a:ext cx="990720" cy="425160"/>
          </a:xfrm>
          <a:prstGeom prst="rect">
            <a:avLst/>
          </a:prstGeom>
          <a:ln w="0">
            <a:noFill/>
          </a:ln>
        </p:spPr>
      </p:pic>
      <p:sp>
        <p:nvSpPr>
          <p:cNvPr id="264" name="CustomShape 6_5"/>
          <p:cNvSpPr/>
          <p:nvPr/>
        </p:nvSpPr>
        <p:spPr>
          <a:xfrm>
            <a:off x="443160" y="1827360"/>
            <a:ext cx="8261280" cy="16797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5" name="Picture 17_3"/>
          <p:cNvPicPr/>
          <p:nvPr/>
        </p:nvPicPr>
        <p:blipFill>
          <a:blip r:embed="rId18"/>
          <a:stretch/>
        </p:blipFill>
        <p:spPr>
          <a:xfrm>
            <a:off x="2482920" y="1975320"/>
            <a:ext cx="735840" cy="3992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18_3"/>
          <p:cNvPicPr/>
          <p:nvPr/>
        </p:nvPicPr>
        <p:blipFill>
          <a:blip r:embed="rId19"/>
          <a:stretch/>
        </p:blipFill>
        <p:spPr>
          <a:xfrm>
            <a:off x="2426040" y="2561760"/>
            <a:ext cx="920880" cy="2808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9_3"/>
          <p:cNvPicPr/>
          <p:nvPr/>
        </p:nvPicPr>
        <p:blipFill>
          <a:blip r:embed="rId20"/>
          <a:stretch/>
        </p:blipFill>
        <p:spPr>
          <a:xfrm>
            <a:off x="2378160" y="3517920"/>
            <a:ext cx="985320" cy="50868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20_3"/>
          <p:cNvPicPr/>
          <p:nvPr/>
        </p:nvPicPr>
        <p:blipFill>
          <a:blip r:embed="rId21"/>
          <a:stretch/>
        </p:blipFill>
        <p:spPr>
          <a:xfrm>
            <a:off x="2354400" y="2997000"/>
            <a:ext cx="1028160" cy="39204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21_3"/>
          <p:cNvPicPr/>
          <p:nvPr/>
        </p:nvPicPr>
        <p:blipFill>
          <a:blip r:embed="rId22"/>
          <a:stretch/>
        </p:blipFill>
        <p:spPr>
          <a:xfrm rot="19558200">
            <a:off x="2550960" y="4128480"/>
            <a:ext cx="367920" cy="72360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22_3"/>
          <p:cNvPicPr/>
          <p:nvPr/>
        </p:nvPicPr>
        <p:blipFill>
          <a:blip r:embed="rId23"/>
          <a:stretch/>
        </p:blipFill>
        <p:spPr>
          <a:xfrm>
            <a:off x="4685760" y="1969560"/>
            <a:ext cx="866880" cy="4420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23_3"/>
          <p:cNvPicPr/>
          <p:nvPr/>
        </p:nvPicPr>
        <p:blipFill>
          <a:blip r:embed="rId24"/>
          <a:stretch/>
        </p:blipFill>
        <p:spPr>
          <a:xfrm>
            <a:off x="4543920" y="4644360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24_3"/>
          <p:cNvPicPr/>
          <p:nvPr/>
        </p:nvPicPr>
        <p:blipFill>
          <a:blip r:embed="rId25"/>
          <a:stretch/>
        </p:blipFill>
        <p:spPr>
          <a:xfrm>
            <a:off x="4915800" y="4218120"/>
            <a:ext cx="417960" cy="368280"/>
          </a:xfrm>
          <a:prstGeom prst="rect">
            <a:avLst/>
          </a:prstGeom>
          <a:ln w="0">
            <a:noFill/>
          </a:ln>
        </p:spPr>
      </p:pic>
      <p:pic>
        <p:nvPicPr>
          <p:cNvPr id="273" name="Picture 25_3"/>
          <p:cNvPicPr/>
          <p:nvPr/>
        </p:nvPicPr>
        <p:blipFill>
          <a:blip r:embed="rId26"/>
          <a:stretch/>
        </p:blipFill>
        <p:spPr>
          <a:xfrm>
            <a:off x="4662000" y="3067920"/>
            <a:ext cx="929880" cy="373680"/>
          </a:xfrm>
          <a:prstGeom prst="rect">
            <a:avLst/>
          </a:prstGeom>
          <a:ln w="0">
            <a:noFill/>
          </a:ln>
        </p:spPr>
      </p:pic>
      <p:pic>
        <p:nvPicPr>
          <p:cNvPr id="274" name="Picture 26_3"/>
          <p:cNvPicPr/>
          <p:nvPr/>
        </p:nvPicPr>
        <p:blipFill>
          <a:blip r:embed="rId27"/>
          <a:stretch/>
        </p:blipFill>
        <p:spPr>
          <a:xfrm>
            <a:off x="4602240" y="3662640"/>
            <a:ext cx="1078560" cy="36864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7_3"/>
          <p:cNvPicPr/>
          <p:nvPr/>
        </p:nvPicPr>
        <p:blipFill>
          <a:blip r:embed="rId28"/>
          <a:stretch/>
        </p:blipFill>
        <p:spPr>
          <a:xfrm>
            <a:off x="2682000" y="4632840"/>
            <a:ext cx="684360" cy="45972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28_3"/>
          <p:cNvPicPr/>
          <p:nvPr/>
        </p:nvPicPr>
        <p:blipFill>
          <a:blip r:embed="rId29"/>
          <a:stretch/>
        </p:blipFill>
        <p:spPr>
          <a:xfrm>
            <a:off x="710280" y="2993040"/>
            <a:ext cx="990720" cy="44496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11_5"/>
          <p:cNvSpPr/>
          <p:nvPr/>
        </p:nvSpPr>
        <p:spPr>
          <a:xfrm>
            <a:off x="3533760" y="20574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78" name="CustomShape 12_5"/>
          <p:cNvSpPr/>
          <p:nvPr/>
        </p:nvSpPr>
        <p:spPr>
          <a:xfrm>
            <a:off x="3530160" y="254628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79" name="CustomShape 13_5"/>
          <p:cNvSpPr/>
          <p:nvPr/>
        </p:nvSpPr>
        <p:spPr>
          <a:xfrm>
            <a:off x="3530160" y="307152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0" name="CustomShape 14_5"/>
          <p:cNvSpPr/>
          <p:nvPr/>
        </p:nvSpPr>
        <p:spPr>
          <a:xfrm>
            <a:off x="3530160" y="37404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1" name="CustomShape 15_5"/>
          <p:cNvSpPr/>
          <p:nvPr/>
        </p:nvSpPr>
        <p:spPr>
          <a:xfrm>
            <a:off x="3530160" y="43016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2" name="CustomShape 16_5"/>
          <p:cNvSpPr/>
          <p:nvPr/>
        </p:nvSpPr>
        <p:spPr>
          <a:xfrm>
            <a:off x="3530160" y="47912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3" name="CustomShape 17_5"/>
          <p:cNvSpPr/>
          <p:nvPr/>
        </p:nvSpPr>
        <p:spPr>
          <a:xfrm>
            <a:off x="5707440" y="2056320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4" name="CustomShape 18_5"/>
          <p:cNvSpPr/>
          <p:nvPr/>
        </p:nvSpPr>
        <p:spPr>
          <a:xfrm>
            <a:off x="5703480" y="255060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5" name="CustomShape 19_5"/>
          <p:cNvSpPr/>
          <p:nvPr/>
        </p:nvSpPr>
        <p:spPr>
          <a:xfrm>
            <a:off x="5703480" y="307152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6" name="CustomShape 20_3"/>
          <p:cNvSpPr/>
          <p:nvPr/>
        </p:nvSpPr>
        <p:spPr>
          <a:xfrm>
            <a:off x="5707440" y="373932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7" name="CustomShape 21_3"/>
          <p:cNvSpPr/>
          <p:nvPr/>
        </p:nvSpPr>
        <p:spPr>
          <a:xfrm>
            <a:off x="5724000" y="430596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8" name="CustomShape 22_3"/>
          <p:cNvSpPr/>
          <p:nvPr/>
        </p:nvSpPr>
        <p:spPr>
          <a:xfrm>
            <a:off x="5742360" y="479052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289" name="Picture 47_3"/>
          <p:cNvPicPr/>
          <p:nvPr/>
        </p:nvPicPr>
        <p:blipFill>
          <a:blip r:embed="rId30"/>
          <a:stretch/>
        </p:blipFill>
        <p:spPr>
          <a:xfrm>
            <a:off x="4707000" y="2482560"/>
            <a:ext cx="587880" cy="41508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48_1"/>
          <p:cNvPicPr/>
          <p:nvPr/>
        </p:nvPicPr>
        <p:blipFill>
          <a:blip r:embed="rId31"/>
          <a:stretch/>
        </p:blipFill>
        <p:spPr>
          <a:xfrm>
            <a:off x="6916320" y="1996920"/>
            <a:ext cx="842400" cy="44316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49_1"/>
          <p:cNvPicPr/>
          <p:nvPr/>
        </p:nvPicPr>
        <p:blipFill>
          <a:blip r:embed="rId32"/>
          <a:stretch/>
        </p:blipFill>
        <p:spPr>
          <a:xfrm>
            <a:off x="6925320" y="2468160"/>
            <a:ext cx="813960" cy="421920"/>
          </a:xfrm>
          <a:prstGeom prst="rect">
            <a:avLst/>
          </a:prstGeom>
          <a:ln w="0">
            <a:noFill/>
          </a:ln>
        </p:spPr>
      </p:pic>
      <p:pic>
        <p:nvPicPr>
          <p:cNvPr id="292" name="Picture 50_1"/>
          <p:cNvPicPr/>
          <p:nvPr/>
        </p:nvPicPr>
        <p:blipFill>
          <a:blip r:embed="rId33"/>
          <a:stretch/>
        </p:blipFill>
        <p:spPr>
          <a:xfrm>
            <a:off x="6894720" y="4191840"/>
            <a:ext cx="805680" cy="36864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51_1"/>
          <p:cNvPicPr/>
          <p:nvPr/>
        </p:nvPicPr>
        <p:blipFill>
          <a:blip r:embed="rId34"/>
          <a:stretch/>
        </p:blipFill>
        <p:spPr>
          <a:xfrm>
            <a:off x="6886440" y="4756320"/>
            <a:ext cx="905400" cy="36540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52_1"/>
          <p:cNvPicPr/>
          <p:nvPr/>
        </p:nvPicPr>
        <p:blipFill>
          <a:blip r:embed="rId35"/>
          <a:stretch/>
        </p:blipFill>
        <p:spPr>
          <a:xfrm>
            <a:off x="6880320" y="3027600"/>
            <a:ext cx="803520" cy="419400"/>
          </a:xfrm>
          <a:prstGeom prst="rect">
            <a:avLst/>
          </a:prstGeom>
          <a:ln w="0">
            <a:noFill/>
          </a:ln>
        </p:spPr>
      </p:pic>
      <p:pic>
        <p:nvPicPr>
          <p:cNvPr id="295" name="Picture 53_1"/>
          <p:cNvPicPr/>
          <p:nvPr/>
        </p:nvPicPr>
        <p:blipFill>
          <a:blip r:embed="rId36"/>
          <a:stretch/>
        </p:blipFill>
        <p:spPr>
          <a:xfrm>
            <a:off x="6867720" y="3652200"/>
            <a:ext cx="852480" cy="37152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29_1"/>
          <p:cNvSpPr/>
          <p:nvPr/>
        </p:nvSpPr>
        <p:spPr>
          <a:xfrm>
            <a:off x="2248920" y="1549800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97" name="CustomShape 30_1"/>
          <p:cNvSpPr/>
          <p:nvPr/>
        </p:nvSpPr>
        <p:spPr>
          <a:xfrm>
            <a:off x="4248720" y="1540080"/>
            <a:ext cx="270360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98" name="CustomShape 31_1"/>
          <p:cNvSpPr/>
          <p:nvPr/>
        </p:nvSpPr>
        <p:spPr>
          <a:xfrm>
            <a:off x="6458760" y="1540080"/>
            <a:ext cx="2593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Fruits/Vegetables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99" name="CustomShape 32_1"/>
          <p:cNvSpPr/>
          <p:nvPr/>
        </p:nvSpPr>
        <p:spPr>
          <a:xfrm>
            <a:off x="443160" y="3507120"/>
            <a:ext cx="8261280" cy="16797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_6"/>
          <p:cNvSpPr/>
          <p:nvPr/>
        </p:nvSpPr>
        <p:spPr>
          <a:xfrm>
            <a:off x="10696680" y="1503360"/>
            <a:ext cx="4822560" cy="376344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01" name="Picture 2_10"/>
          <p:cNvPicPr/>
          <p:nvPr/>
        </p:nvPicPr>
        <p:blipFill>
          <a:blip r:embed="rId13"/>
          <a:stretch/>
        </p:blipFill>
        <p:spPr>
          <a:xfrm>
            <a:off x="9502200" y="362376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4_4"/>
          <p:cNvPicPr/>
          <p:nvPr/>
        </p:nvPicPr>
        <p:blipFill>
          <a:blip r:embed="rId14"/>
          <a:stretch/>
        </p:blipFill>
        <p:spPr>
          <a:xfrm>
            <a:off x="9502200" y="4165560"/>
            <a:ext cx="990720" cy="42516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8_4"/>
          <p:cNvPicPr/>
          <p:nvPr/>
        </p:nvPicPr>
        <p:blipFill>
          <a:blip r:embed="rId15"/>
          <a:stretch/>
        </p:blipFill>
        <p:spPr>
          <a:xfrm>
            <a:off x="9502200" y="194508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304" name="Picture 9_4"/>
          <p:cNvPicPr/>
          <p:nvPr/>
        </p:nvPicPr>
        <p:blipFill>
          <a:blip r:embed="rId16"/>
          <a:stretch/>
        </p:blipFill>
        <p:spPr>
          <a:xfrm>
            <a:off x="9502200" y="249372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305" name="Picture 10_4"/>
          <p:cNvPicPr/>
          <p:nvPr/>
        </p:nvPicPr>
        <p:blipFill>
          <a:blip r:embed="rId17"/>
          <a:stretch/>
        </p:blipFill>
        <p:spPr>
          <a:xfrm>
            <a:off x="9502200" y="4690800"/>
            <a:ext cx="990720" cy="425160"/>
          </a:xfrm>
          <a:prstGeom prst="rect">
            <a:avLst/>
          </a:prstGeom>
          <a:ln w="0">
            <a:noFill/>
          </a:ln>
        </p:spPr>
      </p:pic>
      <p:sp>
        <p:nvSpPr>
          <p:cNvPr id="306" name="CustomShape 6_6"/>
          <p:cNvSpPr/>
          <p:nvPr/>
        </p:nvSpPr>
        <p:spPr>
          <a:xfrm>
            <a:off x="9237240" y="1792440"/>
            <a:ext cx="6282000" cy="23169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" name="Picture 17_4"/>
          <p:cNvPicPr/>
          <p:nvPr/>
        </p:nvPicPr>
        <p:blipFill>
          <a:blip r:embed="rId18"/>
          <a:stretch/>
        </p:blipFill>
        <p:spPr>
          <a:xfrm>
            <a:off x="11275200" y="2000880"/>
            <a:ext cx="735840" cy="399240"/>
          </a:xfrm>
          <a:prstGeom prst="rect">
            <a:avLst/>
          </a:prstGeom>
          <a:ln w="0">
            <a:noFill/>
          </a:ln>
        </p:spPr>
      </p:pic>
      <p:pic>
        <p:nvPicPr>
          <p:cNvPr id="308" name="Picture 18_4"/>
          <p:cNvPicPr/>
          <p:nvPr/>
        </p:nvPicPr>
        <p:blipFill>
          <a:blip r:embed="rId19"/>
          <a:stretch/>
        </p:blipFill>
        <p:spPr>
          <a:xfrm>
            <a:off x="11217960" y="2587320"/>
            <a:ext cx="920880" cy="280800"/>
          </a:xfrm>
          <a:prstGeom prst="rect">
            <a:avLst/>
          </a:prstGeom>
          <a:ln w="0">
            <a:noFill/>
          </a:ln>
        </p:spPr>
      </p:pic>
      <p:pic>
        <p:nvPicPr>
          <p:cNvPr id="309" name="Picture 19_4"/>
          <p:cNvPicPr/>
          <p:nvPr/>
        </p:nvPicPr>
        <p:blipFill>
          <a:blip r:embed="rId20"/>
          <a:stretch/>
        </p:blipFill>
        <p:spPr>
          <a:xfrm>
            <a:off x="11170080" y="3543480"/>
            <a:ext cx="985320" cy="508680"/>
          </a:xfrm>
          <a:prstGeom prst="rect">
            <a:avLst/>
          </a:prstGeom>
          <a:ln w="0">
            <a:noFill/>
          </a:ln>
        </p:spPr>
      </p:pic>
      <p:pic>
        <p:nvPicPr>
          <p:cNvPr id="310" name="Picture 20_4"/>
          <p:cNvPicPr/>
          <p:nvPr/>
        </p:nvPicPr>
        <p:blipFill>
          <a:blip r:embed="rId21"/>
          <a:stretch/>
        </p:blipFill>
        <p:spPr>
          <a:xfrm>
            <a:off x="11146680" y="3022560"/>
            <a:ext cx="1028160" cy="392040"/>
          </a:xfrm>
          <a:prstGeom prst="rect">
            <a:avLst/>
          </a:prstGeom>
          <a:ln w="0">
            <a:noFill/>
          </a:ln>
        </p:spPr>
      </p:pic>
      <p:pic>
        <p:nvPicPr>
          <p:cNvPr id="311" name="Picture 21_4"/>
          <p:cNvPicPr/>
          <p:nvPr/>
        </p:nvPicPr>
        <p:blipFill>
          <a:blip r:embed="rId22"/>
          <a:stretch/>
        </p:blipFill>
        <p:spPr>
          <a:xfrm rot="19558200">
            <a:off x="11342880" y="4154040"/>
            <a:ext cx="367920" cy="72360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22_4"/>
          <p:cNvPicPr/>
          <p:nvPr/>
        </p:nvPicPr>
        <p:blipFill>
          <a:blip r:embed="rId23"/>
          <a:stretch/>
        </p:blipFill>
        <p:spPr>
          <a:xfrm>
            <a:off x="13478040" y="1995120"/>
            <a:ext cx="866880" cy="44208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23_4"/>
          <p:cNvPicPr/>
          <p:nvPr/>
        </p:nvPicPr>
        <p:blipFill>
          <a:blip r:embed="rId24"/>
          <a:stretch/>
        </p:blipFill>
        <p:spPr>
          <a:xfrm>
            <a:off x="13335480" y="4669920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24_4"/>
          <p:cNvPicPr/>
          <p:nvPr/>
        </p:nvPicPr>
        <p:blipFill>
          <a:blip r:embed="rId25"/>
          <a:stretch/>
        </p:blipFill>
        <p:spPr>
          <a:xfrm>
            <a:off x="13708080" y="4243680"/>
            <a:ext cx="417960" cy="368280"/>
          </a:xfrm>
          <a:prstGeom prst="rect">
            <a:avLst/>
          </a:prstGeom>
          <a:ln w="0">
            <a:noFill/>
          </a:ln>
        </p:spPr>
      </p:pic>
      <p:pic>
        <p:nvPicPr>
          <p:cNvPr id="315" name="Picture 25_4"/>
          <p:cNvPicPr/>
          <p:nvPr/>
        </p:nvPicPr>
        <p:blipFill>
          <a:blip r:embed="rId26"/>
          <a:stretch/>
        </p:blipFill>
        <p:spPr>
          <a:xfrm>
            <a:off x="13453560" y="3093480"/>
            <a:ext cx="929880" cy="37368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26_4"/>
          <p:cNvPicPr/>
          <p:nvPr/>
        </p:nvPicPr>
        <p:blipFill>
          <a:blip r:embed="rId27"/>
          <a:stretch/>
        </p:blipFill>
        <p:spPr>
          <a:xfrm>
            <a:off x="13393800" y="3688200"/>
            <a:ext cx="1078560" cy="368640"/>
          </a:xfrm>
          <a:prstGeom prst="rect">
            <a:avLst/>
          </a:prstGeom>
          <a:ln w="0">
            <a:noFill/>
          </a:ln>
        </p:spPr>
      </p:pic>
      <p:pic>
        <p:nvPicPr>
          <p:cNvPr id="317" name="Picture 27_4"/>
          <p:cNvPicPr/>
          <p:nvPr/>
        </p:nvPicPr>
        <p:blipFill>
          <a:blip r:embed="rId28"/>
          <a:stretch/>
        </p:blipFill>
        <p:spPr>
          <a:xfrm>
            <a:off x="11473560" y="4658400"/>
            <a:ext cx="684360" cy="4597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28_4"/>
          <p:cNvPicPr/>
          <p:nvPr/>
        </p:nvPicPr>
        <p:blipFill>
          <a:blip r:embed="rId29"/>
          <a:stretch/>
        </p:blipFill>
        <p:spPr>
          <a:xfrm>
            <a:off x="9502200" y="3018240"/>
            <a:ext cx="990720" cy="44496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11_6"/>
          <p:cNvSpPr/>
          <p:nvPr/>
        </p:nvSpPr>
        <p:spPr>
          <a:xfrm>
            <a:off x="12326040" y="197496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0" name="CustomShape 12_6"/>
          <p:cNvSpPr/>
          <p:nvPr/>
        </p:nvSpPr>
        <p:spPr>
          <a:xfrm>
            <a:off x="12321720" y="26078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1" name="CustomShape 13_6"/>
          <p:cNvSpPr/>
          <p:nvPr/>
        </p:nvSpPr>
        <p:spPr>
          <a:xfrm>
            <a:off x="12321720" y="309708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2" name="CustomShape 14_6"/>
          <p:cNvSpPr/>
          <p:nvPr/>
        </p:nvSpPr>
        <p:spPr>
          <a:xfrm>
            <a:off x="12321720" y="376596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3" name="CustomShape 15_6"/>
          <p:cNvSpPr/>
          <p:nvPr/>
        </p:nvSpPr>
        <p:spPr>
          <a:xfrm>
            <a:off x="12321720" y="43272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4" name="CustomShape 16_6"/>
          <p:cNvSpPr/>
          <p:nvPr/>
        </p:nvSpPr>
        <p:spPr>
          <a:xfrm>
            <a:off x="12321720" y="48168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5" name="CustomShape 17_6"/>
          <p:cNvSpPr/>
          <p:nvPr/>
        </p:nvSpPr>
        <p:spPr>
          <a:xfrm>
            <a:off x="14499000" y="1973880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6" name="CustomShape 18_6"/>
          <p:cNvSpPr/>
          <p:nvPr/>
        </p:nvSpPr>
        <p:spPr>
          <a:xfrm>
            <a:off x="14495760" y="261216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7" name="CustomShape 19_6"/>
          <p:cNvSpPr/>
          <p:nvPr/>
        </p:nvSpPr>
        <p:spPr>
          <a:xfrm>
            <a:off x="14495760" y="313308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8" name="CustomShape 20_4"/>
          <p:cNvSpPr/>
          <p:nvPr/>
        </p:nvSpPr>
        <p:spPr>
          <a:xfrm>
            <a:off x="14499000" y="376488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9" name="CustomShape 21_4"/>
          <p:cNvSpPr/>
          <p:nvPr/>
        </p:nvSpPr>
        <p:spPr>
          <a:xfrm>
            <a:off x="14516280" y="433152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0" name="CustomShape 22_4"/>
          <p:cNvSpPr/>
          <p:nvPr/>
        </p:nvSpPr>
        <p:spPr>
          <a:xfrm>
            <a:off x="14533920" y="481608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331" name="Picture 47_4"/>
          <p:cNvPicPr/>
          <p:nvPr/>
        </p:nvPicPr>
        <p:blipFill>
          <a:blip r:embed="rId30"/>
          <a:stretch/>
        </p:blipFill>
        <p:spPr>
          <a:xfrm>
            <a:off x="13498560" y="2508480"/>
            <a:ext cx="587880" cy="415080"/>
          </a:xfrm>
          <a:prstGeom prst="rect">
            <a:avLst/>
          </a:prstGeom>
          <a:ln w="0">
            <a:noFill/>
          </a:ln>
        </p:spPr>
      </p:pic>
      <p:sp>
        <p:nvSpPr>
          <p:cNvPr id="332" name="CustomShape 29_3"/>
          <p:cNvSpPr/>
          <p:nvPr/>
        </p:nvSpPr>
        <p:spPr>
          <a:xfrm>
            <a:off x="11040840" y="1503360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3" name="CustomShape 30_3"/>
          <p:cNvSpPr/>
          <p:nvPr/>
        </p:nvSpPr>
        <p:spPr>
          <a:xfrm>
            <a:off x="13040280" y="1494000"/>
            <a:ext cx="270360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4" name="CustomShape 32_3"/>
          <p:cNvSpPr/>
          <p:nvPr/>
        </p:nvSpPr>
        <p:spPr>
          <a:xfrm>
            <a:off x="9235440" y="2981160"/>
            <a:ext cx="6284160" cy="22305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23_10"/>
          <p:cNvSpPr/>
          <p:nvPr/>
        </p:nvSpPr>
        <p:spPr>
          <a:xfrm>
            <a:off x="9150120" y="1508400"/>
            <a:ext cx="1730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6" name="CustomShape 23_11"/>
          <p:cNvSpPr/>
          <p:nvPr/>
        </p:nvSpPr>
        <p:spPr>
          <a:xfrm>
            <a:off x="7916400" y="210312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7" name="CustomShape 24_1"/>
          <p:cNvSpPr/>
          <p:nvPr/>
        </p:nvSpPr>
        <p:spPr>
          <a:xfrm>
            <a:off x="7916400" y="259704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8" name="CustomShape 25_4"/>
          <p:cNvSpPr/>
          <p:nvPr/>
        </p:nvSpPr>
        <p:spPr>
          <a:xfrm>
            <a:off x="7916400" y="311796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9" name="CustomShape 26_1"/>
          <p:cNvSpPr/>
          <p:nvPr/>
        </p:nvSpPr>
        <p:spPr>
          <a:xfrm>
            <a:off x="7916400" y="378576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40" name="CustomShape 27_1"/>
          <p:cNvSpPr/>
          <p:nvPr/>
        </p:nvSpPr>
        <p:spPr>
          <a:xfrm>
            <a:off x="7916400" y="435240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41" name="CustomShape 28_1"/>
          <p:cNvSpPr/>
          <p:nvPr/>
        </p:nvSpPr>
        <p:spPr>
          <a:xfrm>
            <a:off x="7916400" y="483696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3"/>
          <p:cNvSpPr/>
          <p:nvPr/>
        </p:nvSpPr>
        <p:spPr>
          <a:xfrm>
            <a:off x="8206920" y="274320"/>
            <a:ext cx="4450320" cy="373644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43" name="Picture 2"/>
          <p:cNvPicPr/>
          <p:nvPr/>
        </p:nvPicPr>
        <p:blipFill>
          <a:blip r:embed="rId2"/>
          <a:stretch/>
        </p:blipFill>
        <p:spPr>
          <a:xfrm>
            <a:off x="6110640" y="2367000"/>
            <a:ext cx="1844280" cy="442800"/>
          </a:xfrm>
          <a:prstGeom prst="rect">
            <a:avLst/>
          </a:prstGeom>
          <a:ln w="0">
            <a:noFill/>
          </a:ln>
        </p:spPr>
      </p:pic>
      <p:pic>
        <p:nvPicPr>
          <p:cNvPr id="344" name="Picture 4"/>
          <p:cNvPicPr/>
          <p:nvPr/>
        </p:nvPicPr>
        <p:blipFill>
          <a:blip r:embed="rId3"/>
          <a:stretch/>
        </p:blipFill>
        <p:spPr>
          <a:xfrm>
            <a:off x="6110640" y="2909160"/>
            <a:ext cx="1844280" cy="425160"/>
          </a:xfrm>
          <a:prstGeom prst="rect">
            <a:avLst/>
          </a:prstGeom>
          <a:ln w="0">
            <a:noFill/>
          </a:ln>
        </p:spPr>
      </p:pic>
      <p:pic>
        <p:nvPicPr>
          <p:cNvPr id="345" name="Picture 8"/>
          <p:cNvPicPr/>
          <p:nvPr/>
        </p:nvPicPr>
        <p:blipFill>
          <a:blip r:embed="rId4"/>
          <a:stretch/>
        </p:blipFill>
        <p:spPr>
          <a:xfrm>
            <a:off x="6110640" y="687240"/>
            <a:ext cx="1844280" cy="44280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9"/>
          <p:cNvPicPr/>
          <p:nvPr/>
        </p:nvPicPr>
        <p:blipFill>
          <a:blip r:embed="rId5"/>
          <a:stretch/>
        </p:blipFill>
        <p:spPr>
          <a:xfrm>
            <a:off x="6110640" y="1236960"/>
            <a:ext cx="1844280" cy="442800"/>
          </a:xfrm>
          <a:prstGeom prst="rect">
            <a:avLst/>
          </a:prstGeom>
          <a:ln w="0">
            <a:noFill/>
          </a:ln>
        </p:spPr>
      </p:pic>
      <p:pic>
        <p:nvPicPr>
          <p:cNvPr id="347" name="Picture 10"/>
          <p:cNvPicPr/>
          <p:nvPr/>
        </p:nvPicPr>
        <p:blipFill>
          <a:blip r:embed="rId6"/>
          <a:stretch/>
        </p:blipFill>
        <p:spPr>
          <a:xfrm>
            <a:off x="6110640" y="3434400"/>
            <a:ext cx="1844280" cy="425160"/>
          </a:xfrm>
          <a:prstGeom prst="rect">
            <a:avLst/>
          </a:prstGeom>
          <a:ln w="0">
            <a:noFill/>
          </a:ln>
        </p:spPr>
      </p:pic>
      <p:sp>
        <p:nvSpPr>
          <p:cNvPr id="348" name="CustomShape 6"/>
          <p:cNvSpPr/>
          <p:nvPr/>
        </p:nvSpPr>
        <p:spPr>
          <a:xfrm>
            <a:off x="5845320" y="584280"/>
            <a:ext cx="6811920" cy="11379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Line 7"/>
          <p:cNvSpPr/>
          <p:nvPr/>
        </p:nvSpPr>
        <p:spPr>
          <a:xfrm>
            <a:off x="5843520" y="3387600"/>
            <a:ext cx="7867080" cy="82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8"/>
          <p:cNvSpPr/>
          <p:nvPr/>
        </p:nvSpPr>
        <p:spPr>
          <a:xfrm>
            <a:off x="5843520" y="1171440"/>
            <a:ext cx="786708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9"/>
          <p:cNvSpPr/>
          <p:nvPr/>
        </p:nvSpPr>
        <p:spPr>
          <a:xfrm>
            <a:off x="5977080" y="1722240"/>
            <a:ext cx="7733880" cy="169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10"/>
          <p:cNvSpPr/>
          <p:nvPr/>
        </p:nvSpPr>
        <p:spPr>
          <a:xfrm>
            <a:off x="5843520" y="2849040"/>
            <a:ext cx="786708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17"/>
          <p:cNvPicPr/>
          <p:nvPr/>
        </p:nvPicPr>
        <p:blipFill>
          <a:blip r:embed="rId7"/>
          <a:stretch/>
        </p:blipFill>
        <p:spPr>
          <a:xfrm>
            <a:off x="8748000" y="708120"/>
            <a:ext cx="725040" cy="399240"/>
          </a:xfrm>
          <a:prstGeom prst="rect">
            <a:avLst/>
          </a:prstGeom>
          <a:ln w="0">
            <a:noFill/>
          </a:ln>
        </p:spPr>
      </p:pic>
      <p:pic>
        <p:nvPicPr>
          <p:cNvPr id="354" name="Picture 18"/>
          <p:cNvPicPr/>
          <p:nvPr/>
        </p:nvPicPr>
        <p:blipFill>
          <a:blip r:embed="rId8"/>
          <a:stretch/>
        </p:blipFill>
        <p:spPr>
          <a:xfrm>
            <a:off x="8692200" y="1330560"/>
            <a:ext cx="1000440" cy="280800"/>
          </a:xfrm>
          <a:prstGeom prst="rect">
            <a:avLst/>
          </a:prstGeom>
          <a:ln w="0">
            <a:noFill/>
          </a:ln>
        </p:spPr>
      </p:pic>
      <p:pic>
        <p:nvPicPr>
          <p:cNvPr id="355" name="Picture 19"/>
          <p:cNvPicPr/>
          <p:nvPr/>
        </p:nvPicPr>
        <p:blipFill>
          <a:blip r:embed="rId9"/>
          <a:stretch/>
        </p:blipFill>
        <p:spPr>
          <a:xfrm>
            <a:off x="8535960" y="2286360"/>
            <a:ext cx="973800" cy="508680"/>
          </a:xfrm>
          <a:prstGeom prst="rect">
            <a:avLst/>
          </a:prstGeom>
          <a:ln w="0">
            <a:noFill/>
          </a:ln>
        </p:spPr>
      </p:pic>
      <p:pic>
        <p:nvPicPr>
          <p:cNvPr id="356" name="Picture 20"/>
          <p:cNvPicPr/>
          <p:nvPr/>
        </p:nvPicPr>
        <p:blipFill>
          <a:blip r:embed="rId10"/>
          <a:stretch/>
        </p:blipFill>
        <p:spPr>
          <a:xfrm>
            <a:off x="8584560" y="1802520"/>
            <a:ext cx="924840" cy="392040"/>
          </a:xfrm>
          <a:prstGeom prst="rect">
            <a:avLst/>
          </a:prstGeom>
          <a:ln w="0">
            <a:noFill/>
          </a:ln>
        </p:spPr>
      </p:pic>
      <p:pic>
        <p:nvPicPr>
          <p:cNvPr id="357" name="Picture 21"/>
          <p:cNvPicPr/>
          <p:nvPr/>
        </p:nvPicPr>
        <p:blipFill>
          <a:blip r:embed="rId11"/>
          <a:stretch/>
        </p:blipFill>
        <p:spPr>
          <a:xfrm rot="19556400">
            <a:off x="8787600" y="2932920"/>
            <a:ext cx="306000" cy="6012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22"/>
          <p:cNvPicPr/>
          <p:nvPr/>
        </p:nvPicPr>
        <p:blipFill>
          <a:blip r:embed="rId12"/>
          <a:stretch/>
        </p:blipFill>
        <p:spPr>
          <a:xfrm>
            <a:off x="10843920" y="665640"/>
            <a:ext cx="1017360" cy="443160"/>
          </a:xfrm>
          <a:prstGeom prst="rect">
            <a:avLst/>
          </a:prstGeom>
          <a:ln w="0">
            <a:noFill/>
          </a:ln>
        </p:spPr>
      </p:pic>
      <p:pic>
        <p:nvPicPr>
          <p:cNvPr id="359" name="Picture 23"/>
          <p:cNvPicPr/>
          <p:nvPr/>
        </p:nvPicPr>
        <p:blipFill>
          <a:blip r:embed="rId13"/>
          <a:stretch/>
        </p:blipFill>
        <p:spPr>
          <a:xfrm>
            <a:off x="10738080" y="3448800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360" name="Picture 24"/>
          <p:cNvPicPr/>
          <p:nvPr/>
        </p:nvPicPr>
        <p:blipFill>
          <a:blip r:embed="rId14"/>
          <a:stretch/>
        </p:blipFill>
        <p:spPr>
          <a:xfrm>
            <a:off x="11074680" y="3022560"/>
            <a:ext cx="501120" cy="36864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25"/>
          <p:cNvPicPr/>
          <p:nvPr/>
        </p:nvPicPr>
        <p:blipFill>
          <a:blip r:embed="rId15"/>
          <a:stretch/>
        </p:blipFill>
        <p:spPr>
          <a:xfrm>
            <a:off x="10820880" y="1837080"/>
            <a:ext cx="929880" cy="372960"/>
          </a:xfrm>
          <a:prstGeom prst="rect">
            <a:avLst/>
          </a:prstGeom>
          <a:ln w="0">
            <a:noFill/>
          </a:ln>
        </p:spPr>
      </p:pic>
      <p:pic>
        <p:nvPicPr>
          <p:cNvPr id="362" name="Picture 26"/>
          <p:cNvPicPr/>
          <p:nvPr/>
        </p:nvPicPr>
        <p:blipFill>
          <a:blip r:embed="rId16"/>
          <a:stretch/>
        </p:blipFill>
        <p:spPr>
          <a:xfrm>
            <a:off x="10832400" y="2431080"/>
            <a:ext cx="1045080" cy="368640"/>
          </a:xfrm>
          <a:prstGeom prst="rect">
            <a:avLst/>
          </a:prstGeom>
          <a:ln w="0">
            <a:noFill/>
          </a:ln>
        </p:spPr>
      </p:pic>
      <p:pic>
        <p:nvPicPr>
          <p:cNvPr id="363" name="Picture 27"/>
          <p:cNvPicPr/>
          <p:nvPr/>
        </p:nvPicPr>
        <p:blipFill>
          <a:blip r:embed="rId17"/>
          <a:stretch/>
        </p:blipFill>
        <p:spPr>
          <a:xfrm>
            <a:off x="8868960" y="3401640"/>
            <a:ext cx="672840" cy="45972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28"/>
          <p:cNvPicPr/>
          <p:nvPr/>
        </p:nvPicPr>
        <p:blipFill>
          <a:blip r:embed="rId18"/>
          <a:stretch/>
        </p:blipFill>
        <p:spPr>
          <a:xfrm>
            <a:off x="6110640" y="1761480"/>
            <a:ext cx="1844280" cy="44532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11"/>
          <p:cNvSpPr/>
          <p:nvPr/>
        </p:nvSpPr>
        <p:spPr>
          <a:xfrm>
            <a:off x="9893880" y="7178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9880200" y="1286280"/>
            <a:ext cx="815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7" name="CustomShape 13"/>
          <p:cNvSpPr/>
          <p:nvPr/>
        </p:nvSpPr>
        <p:spPr>
          <a:xfrm>
            <a:off x="9858240" y="1953720"/>
            <a:ext cx="81720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8" name="CustomShape 14"/>
          <p:cNvSpPr/>
          <p:nvPr/>
        </p:nvSpPr>
        <p:spPr>
          <a:xfrm>
            <a:off x="9839880" y="2457000"/>
            <a:ext cx="81720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9" name="CustomShape 15"/>
          <p:cNvSpPr/>
          <p:nvPr/>
        </p:nvSpPr>
        <p:spPr>
          <a:xfrm>
            <a:off x="9893880" y="3107160"/>
            <a:ext cx="816120" cy="16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0" name="CustomShape 16"/>
          <p:cNvSpPr/>
          <p:nvPr/>
        </p:nvSpPr>
        <p:spPr>
          <a:xfrm>
            <a:off x="9872640" y="3560760"/>
            <a:ext cx="81612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11829960" y="811800"/>
            <a:ext cx="75744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>
            <a:off x="11805480" y="1308240"/>
            <a:ext cx="83448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11822760" y="1939680"/>
            <a:ext cx="83448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11829240" y="2479320"/>
            <a:ext cx="83556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11846520" y="3093840"/>
            <a:ext cx="8355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11828880" y="3546360"/>
            <a:ext cx="83484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377" name="Picture 47"/>
          <p:cNvPicPr/>
          <p:nvPr/>
        </p:nvPicPr>
        <p:blipFill>
          <a:blip r:embed="rId19"/>
          <a:stretch/>
        </p:blipFill>
        <p:spPr>
          <a:xfrm>
            <a:off x="10937160" y="1251360"/>
            <a:ext cx="738720" cy="415440"/>
          </a:xfrm>
          <a:prstGeom prst="rect">
            <a:avLst/>
          </a:prstGeom>
          <a:ln w="0">
            <a:noFill/>
          </a:ln>
        </p:spPr>
      </p:pic>
      <p:sp>
        <p:nvSpPr>
          <p:cNvPr id="378" name="CustomShape 23"/>
          <p:cNvSpPr/>
          <p:nvPr/>
        </p:nvSpPr>
        <p:spPr>
          <a:xfrm>
            <a:off x="8407080" y="318240"/>
            <a:ext cx="23954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9" name="CustomShape 24"/>
          <p:cNvSpPr/>
          <p:nvPr/>
        </p:nvSpPr>
        <p:spPr>
          <a:xfrm>
            <a:off x="10659240" y="308880"/>
            <a:ext cx="270360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80" name="CustomShape 25"/>
          <p:cNvSpPr/>
          <p:nvPr/>
        </p:nvSpPr>
        <p:spPr>
          <a:xfrm>
            <a:off x="5852160" y="2855160"/>
            <a:ext cx="6805080" cy="111132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5_1"/>
          <p:cNvSpPr/>
          <p:nvPr/>
        </p:nvSpPr>
        <p:spPr>
          <a:xfrm>
            <a:off x="5843880" y="1722240"/>
            <a:ext cx="6813000" cy="11325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54C65F-AF90-FE46-515D-3C402DE2A930}"/>
              </a:ext>
            </a:extLst>
          </p:cNvPr>
          <p:cNvSpPr/>
          <p:nvPr/>
        </p:nvSpPr>
        <p:spPr>
          <a:xfrm>
            <a:off x="1609200" y="728647"/>
            <a:ext cx="13569120" cy="4970513"/>
          </a:xfrm>
          <a:prstGeom prst="rect">
            <a:avLst/>
          </a:prstGeom>
          <a:solidFill>
            <a:schemeClr val="bg1">
              <a:lumMod val="6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3" name="Rectangle 382"/>
          <p:cNvSpPr/>
          <p:nvPr/>
        </p:nvSpPr>
        <p:spPr>
          <a:xfrm>
            <a:off x="7178760" y="1553760"/>
            <a:ext cx="1617840" cy="3383280"/>
          </a:xfrm>
          <a:prstGeom prst="rect">
            <a:avLst/>
          </a:prstGeom>
          <a:solidFill>
            <a:srgbClr val="90EE90">
              <a:alpha val="50000"/>
            </a:srgbClr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Rectangle 383"/>
          <p:cNvSpPr/>
          <p:nvPr/>
        </p:nvSpPr>
        <p:spPr>
          <a:xfrm>
            <a:off x="5331600" y="1554120"/>
            <a:ext cx="1617840" cy="3380400"/>
          </a:xfrm>
          <a:prstGeom prst="rect">
            <a:avLst/>
          </a:prstGeom>
          <a:solidFill>
            <a:srgbClr val="FF4500">
              <a:alpha val="50000"/>
            </a:srgbClr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Straight Connector 384"/>
          <p:cNvSpPr/>
          <p:nvPr/>
        </p:nvSpPr>
        <p:spPr>
          <a:xfrm>
            <a:off x="2121480" y="3291480"/>
            <a:ext cx="126187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Rectangle 385"/>
          <p:cNvSpPr/>
          <p:nvPr/>
        </p:nvSpPr>
        <p:spPr>
          <a:xfrm>
            <a:off x="2559600" y="1553760"/>
            <a:ext cx="1617840" cy="338328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7_1"/>
          <p:cNvSpPr/>
          <p:nvPr/>
        </p:nvSpPr>
        <p:spPr>
          <a:xfrm>
            <a:off x="6959880" y="3387600"/>
            <a:ext cx="7867080" cy="82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Line 8_3"/>
          <p:cNvSpPr/>
          <p:nvPr/>
        </p:nvSpPr>
        <p:spPr>
          <a:xfrm>
            <a:off x="6959880" y="1171440"/>
            <a:ext cx="786708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9_1"/>
          <p:cNvSpPr/>
          <p:nvPr/>
        </p:nvSpPr>
        <p:spPr>
          <a:xfrm>
            <a:off x="7093440" y="1722240"/>
            <a:ext cx="7733880" cy="169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Line 10_1"/>
          <p:cNvSpPr/>
          <p:nvPr/>
        </p:nvSpPr>
        <p:spPr>
          <a:xfrm>
            <a:off x="6959880" y="2849040"/>
            <a:ext cx="786708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Imagen 274_1"/>
          <p:cNvPicPr/>
          <p:nvPr/>
        </p:nvPicPr>
        <p:blipFill>
          <a:blip r:embed="rId2"/>
          <a:stretch/>
        </p:blipFill>
        <p:spPr>
          <a:xfrm>
            <a:off x="2642040" y="26586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392" name="Imagen 275_1"/>
          <p:cNvPicPr/>
          <p:nvPr/>
        </p:nvPicPr>
        <p:blipFill>
          <a:blip r:embed="rId2"/>
          <a:stretch/>
        </p:blipFill>
        <p:spPr>
          <a:xfrm>
            <a:off x="7274520" y="3523320"/>
            <a:ext cx="1461240" cy="1136160"/>
          </a:xfrm>
          <a:prstGeom prst="rect">
            <a:avLst/>
          </a:prstGeom>
          <a:ln w="0">
            <a:noFill/>
          </a:ln>
        </p:spPr>
      </p:pic>
      <p:sp>
        <p:nvSpPr>
          <p:cNvPr id="393" name="Line 8_4"/>
          <p:cNvSpPr/>
          <p:nvPr/>
        </p:nvSpPr>
        <p:spPr>
          <a:xfrm>
            <a:off x="8223840" y="267696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1_7"/>
          <p:cNvSpPr/>
          <p:nvPr/>
        </p:nvSpPr>
        <p:spPr>
          <a:xfrm>
            <a:off x="7644960" y="379944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Imagen 287_1"/>
          <p:cNvPicPr/>
          <p:nvPr/>
        </p:nvPicPr>
        <p:blipFill>
          <a:blip r:embed="rId3"/>
          <a:stretch/>
        </p:blipFill>
        <p:spPr>
          <a:xfrm>
            <a:off x="7720200" y="3867120"/>
            <a:ext cx="537120" cy="472680"/>
          </a:xfrm>
          <a:prstGeom prst="rect">
            <a:avLst/>
          </a:prstGeom>
          <a:ln w="0">
            <a:noFill/>
          </a:ln>
        </p:spPr>
      </p:pic>
      <p:sp>
        <p:nvSpPr>
          <p:cNvPr id="396" name="CustomShape 18_7"/>
          <p:cNvSpPr/>
          <p:nvPr/>
        </p:nvSpPr>
        <p:spPr>
          <a:xfrm>
            <a:off x="1828800" y="9140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TextBox 396"/>
          <p:cNvSpPr txBox="1"/>
          <p:nvPr/>
        </p:nvSpPr>
        <p:spPr>
          <a:xfrm>
            <a:off x="4514760" y="730800"/>
            <a:ext cx="2178360" cy="8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Encoding Phase</a:t>
            </a:r>
            <a:endParaRPr lang="en-US" sz="1820" b="0" strike="noStrike" spc="-1" dirty="0">
              <a:latin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2752920" y="1201680"/>
            <a:ext cx="1280160" cy="63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885000" y="1182600"/>
            <a:ext cx="23774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Prediction Outcome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0" name="Imagen 275_2"/>
          <p:cNvPicPr/>
          <p:nvPr/>
        </p:nvPicPr>
        <p:blipFill>
          <a:blip r:embed="rId2"/>
          <a:stretch/>
        </p:blipFill>
        <p:spPr>
          <a:xfrm>
            <a:off x="7274520" y="1853280"/>
            <a:ext cx="1461240" cy="1136160"/>
          </a:xfrm>
          <a:prstGeom prst="rect">
            <a:avLst/>
          </a:prstGeom>
          <a:ln w="0">
            <a:noFill/>
          </a:ln>
        </p:spPr>
      </p:pic>
      <p:sp>
        <p:nvSpPr>
          <p:cNvPr id="401" name="CustomShape 11_8"/>
          <p:cNvSpPr/>
          <p:nvPr/>
        </p:nvSpPr>
        <p:spPr>
          <a:xfrm>
            <a:off x="7608960" y="216540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Picture 13_2"/>
          <p:cNvPicPr/>
          <p:nvPr/>
        </p:nvPicPr>
        <p:blipFill>
          <a:blip r:embed="rId4"/>
          <a:stretch/>
        </p:blipFill>
        <p:spPr>
          <a:xfrm>
            <a:off x="7657920" y="2217600"/>
            <a:ext cx="538560" cy="475200"/>
          </a:xfrm>
          <a:prstGeom prst="rect">
            <a:avLst/>
          </a:prstGeom>
          <a:ln w="0">
            <a:noFill/>
          </a:ln>
        </p:spPr>
      </p:pic>
      <p:sp>
        <p:nvSpPr>
          <p:cNvPr id="403" name="CustomShape 11_12"/>
          <p:cNvSpPr/>
          <p:nvPr/>
        </p:nvSpPr>
        <p:spPr>
          <a:xfrm>
            <a:off x="3003120" y="2769120"/>
            <a:ext cx="673200" cy="4305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   ?</a:t>
            </a:r>
          </a:p>
        </p:txBody>
      </p:sp>
      <p:pic>
        <p:nvPicPr>
          <p:cNvPr id="404" name="Imagen 274_2"/>
          <p:cNvPicPr/>
          <p:nvPr/>
        </p:nvPicPr>
        <p:blipFill>
          <a:blip r:embed="rId2"/>
          <a:stretch/>
        </p:blipFill>
        <p:spPr>
          <a:xfrm>
            <a:off x="5414040" y="2658600"/>
            <a:ext cx="1474200" cy="1130760"/>
          </a:xfrm>
          <a:prstGeom prst="rect">
            <a:avLst/>
          </a:prstGeom>
          <a:ln w="0">
            <a:noFill/>
          </a:ln>
        </p:spPr>
      </p:pic>
      <p:sp>
        <p:nvSpPr>
          <p:cNvPr id="405" name="CustomShape 11_11"/>
          <p:cNvSpPr/>
          <p:nvPr/>
        </p:nvSpPr>
        <p:spPr>
          <a:xfrm>
            <a:off x="5468040" y="2769480"/>
            <a:ext cx="13734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Arial"/>
              </a:rPr>
              <a:t>Musical Instruments</a:t>
            </a:r>
          </a:p>
        </p:txBody>
      </p:sp>
      <p:sp>
        <p:nvSpPr>
          <p:cNvPr id="406" name="Line 8_7"/>
          <p:cNvSpPr/>
          <p:nvPr/>
        </p:nvSpPr>
        <p:spPr>
          <a:xfrm>
            <a:off x="4765680" y="7798680"/>
            <a:ext cx="1781280" cy="106596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15_7"/>
          <p:cNvSpPr/>
          <p:nvPr/>
        </p:nvSpPr>
        <p:spPr>
          <a:xfrm>
            <a:off x="1619490" y="6512520"/>
            <a:ext cx="1976040" cy="1284480"/>
          </a:xfrm>
          <a:prstGeom prst="rect">
            <a:avLst/>
          </a:prstGeom>
          <a:solidFill>
            <a:srgbClr val="C0C0C0"/>
          </a:solidFill>
          <a:ln w="0">
            <a:solidFill>
              <a:srgbClr val="7080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8" name="Picture 13_3"/>
          <p:cNvPicPr/>
          <p:nvPr/>
        </p:nvPicPr>
        <p:blipFill>
          <a:blip r:embed="rId4"/>
          <a:stretch/>
        </p:blipFill>
        <p:spPr>
          <a:xfrm>
            <a:off x="2186130" y="6652560"/>
            <a:ext cx="722520" cy="514440"/>
          </a:xfrm>
          <a:prstGeom prst="rect">
            <a:avLst/>
          </a:prstGeom>
          <a:ln w="0">
            <a:noFill/>
          </a:ln>
        </p:spPr>
      </p:pic>
      <p:sp>
        <p:nvSpPr>
          <p:cNvPr id="409" name="TextBox 408"/>
          <p:cNvSpPr txBox="1"/>
          <p:nvPr/>
        </p:nvSpPr>
        <p:spPr>
          <a:xfrm>
            <a:off x="2092170" y="7453560"/>
            <a:ext cx="1842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OLD/NEW</a:t>
            </a:r>
          </a:p>
        </p:txBody>
      </p:sp>
      <p:sp>
        <p:nvSpPr>
          <p:cNvPr id="410" name="CustomShape 15_8"/>
          <p:cNvSpPr/>
          <p:nvPr/>
        </p:nvSpPr>
        <p:spPr>
          <a:xfrm>
            <a:off x="3051930" y="7655880"/>
            <a:ext cx="1976760" cy="1284480"/>
          </a:xfrm>
          <a:prstGeom prst="rect">
            <a:avLst/>
          </a:prstGeom>
          <a:solidFill>
            <a:srgbClr val="C0C0C0"/>
          </a:solidFill>
          <a:ln w="0">
            <a:solidFill>
              <a:srgbClr val="7788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Box 410"/>
          <p:cNvSpPr txBox="1"/>
          <p:nvPr/>
        </p:nvSpPr>
        <p:spPr>
          <a:xfrm>
            <a:off x="3524610" y="8597280"/>
            <a:ext cx="1842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OLD/NEW</a:t>
            </a:r>
          </a:p>
        </p:txBody>
      </p:sp>
      <p:pic>
        <p:nvPicPr>
          <p:cNvPr id="412" name="Imagen 287_3"/>
          <p:cNvPicPr/>
          <p:nvPr/>
        </p:nvPicPr>
        <p:blipFill>
          <a:blip r:embed="rId3"/>
          <a:stretch/>
        </p:blipFill>
        <p:spPr>
          <a:xfrm>
            <a:off x="3595530" y="7797000"/>
            <a:ext cx="805680" cy="571320"/>
          </a:xfrm>
          <a:prstGeom prst="rect">
            <a:avLst/>
          </a:prstGeom>
          <a:ln w="0">
            <a:noFill/>
          </a:ln>
        </p:spPr>
      </p:pic>
      <p:sp>
        <p:nvSpPr>
          <p:cNvPr id="413" name="Freeform 412"/>
          <p:cNvSpPr/>
          <p:nvPr/>
        </p:nvSpPr>
        <p:spPr>
          <a:xfrm>
            <a:off x="3767760" y="3931200"/>
            <a:ext cx="317880" cy="91800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Freeform 413"/>
          <p:cNvSpPr/>
          <p:nvPr/>
        </p:nvSpPr>
        <p:spPr>
          <a:xfrm>
            <a:off x="3906360" y="4155480"/>
            <a:ext cx="317880" cy="91800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Freeform 414"/>
          <p:cNvSpPr/>
          <p:nvPr/>
        </p:nvSpPr>
        <p:spPr>
          <a:xfrm>
            <a:off x="3950640" y="4388760"/>
            <a:ext cx="2998800" cy="1188720"/>
          </a:xfrm>
          <a:custGeom>
            <a:avLst/>
            <a:gdLst/>
            <a:ahLst/>
            <a:cxnLst/>
            <a:rect l="0" t="0" r="r" b="b"/>
            <a:pathLst>
              <a:path w="8332" h="3304">
                <a:moveTo>
                  <a:pt x="550" y="0"/>
                </a:moveTo>
                <a:lnTo>
                  <a:pt x="551" y="0"/>
                </a:lnTo>
                <a:cubicBezTo>
                  <a:pt x="454" y="0"/>
                  <a:pt x="359" y="25"/>
                  <a:pt x="275" y="74"/>
                </a:cubicBezTo>
                <a:cubicBezTo>
                  <a:pt x="192" y="122"/>
                  <a:pt x="122" y="192"/>
                  <a:pt x="74" y="275"/>
                </a:cubicBezTo>
                <a:cubicBezTo>
                  <a:pt x="25" y="359"/>
                  <a:pt x="0" y="454"/>
                  <a:pt x="0" y="551"/>
                </a:cubicBezTo>
                <a:lnTo>
                  <a:pt x="0" y="2752"/>
                </a:lnTo>
                <a:lnTo>
                  <a:pt x="0" y="2753"/>
                </a:lnTo>
                <a:cubicBezTo>
                  <a:pt x="0" y="2849"/>
                  <a:pt x="25" y="2944"/>
                  <a:pt x="74" y="3028"/>
                </a:cubicBezTo>
                <a:cubicBezTo>
                  <a:pt x="122" y="3111"/>
                  <a:pt x="192" y="3181"/>
                  <a:pt x="275" y="3229"/>
                </a:cubicBezTo>
                <a:cubicBezTo>
                  <a:pt x="359" y="3278"/>
                  <a:pt x="454" y="3303"/>
                  <a:pt x="551" y="3303"/>
                </a:cubicBezTo>
                <a:lnTo>
                  <a:pt x="7780" y="3303"/>
                </a:lnTo>
                <a:lnTo>
                  <a:pt x="7781" y="3303"/>
                </a:lnTo>
                <a:cubicBezTo>
                  <a:pt x="7877" y="3303"/>
                  <a:pt x="7972" y="3278"/>
                  <a:pt x="8056" y="3229"/>
                </a:cubicBezTo>
                <a:cubicBezTo>
                  <a:pt x="8139" y="3181"/>
                  <a:pt x="8209" y="3111"/>
                  <a:pt x="8257" y="3028"/>
                </a:cubicBezTo>
                <a:cubicBezTo>
                  <a:pt x="8306" y="2944"/>
                  <a:pt x="8331" y="2849"/>
                  <a:pt x="8331" y="2753"/>
                </a:cubicBezTo>
                <a:lnTo>
                  <a:pt x="8331" y="550"/>
                </a:lnTo>
                <a:lnTo>
                  <a:pt x="8331" y="551"/>
                </a:lnTo>
                <a:lnTo>
                  <a:pt x="8331" y="551"/>
                </a:lnTo>
                <a:cubicBezTo>
                  <a:pt x="8331" y="454"/>
                  <a:pt x="8306" y="359"/>
                  <a:pt x="8257" y="275"/>
                </a:cubicBezTo>
                <a:cubicBezTo>
                  <a:pt x="8209" y="192"/>
                  <a:pt x="8139" y="122"/>
                  <a:pt x="8056" y="74"/>
                </a:cubicBezTo>
                <a:cubicBezTo>
                  <a:pt x="7972" y="25"/>
                  <a:pt x="7877" y="0"/>
                  <a:pt x="7781" y="0"/>
                </a:cubicBezTo>
                <a:lnTo>
                  <a:pt x="550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/>
              <p:cNvSpPr txBox="1"/>
              <p:nvPr/>
            </p:nvSpPr>
            <p:spPr>
              <a:xfrm>
                <a:off x="4202280" y="4970520"/>
                <a:ext cx="2743200" cy="457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17" name="TextBox 416"/>
          <p:cNvSpPr txBox="1"/>
          <p:nvPr/>
        </p:nvSpPr>
        <p:spPr>
          <a:xfrm>
            <a:off x="5669280" y="1198080"/>
            <a:ext cx="12801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Choice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424640" y="2944800"/>
            <a:ext cx="1554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60640" y="4607640"/>
            <a:ext cx="1554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187560" y="2469960"/>
            <a:ext cx="3691440" cy="31968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25" name="Freeform 424"/>
          <p:cNvSpPr/>
          <p:nvPr/>
        </p:nvSpPr>
        <p:spPr>
          <a:xfrm>
            <a:off x="9512250" y="1459824"/>
            <a:ext cx="5497770" cy="1212816"/>
          </a:xfrm>
          <a:custGeom>
            <a:avLst/>
            <a:gdLst/>
            <a:ahLst/>
            <a:cxnLst/>
            <a:rect l="0" t="0" r="r" b="b"/>
            <a:pathLst>
              <a:path w="13393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13095" y="1779"/>
                </a:lnTo>
                <a:lnTo>
                  <a:pt x="13096" y="1779"/>
                </a:lnTo>
                <a:cubicBezTo>
                  <a:pt x="13148" y="1779"/>
                  <a:pt x="13199" y="1765"/>
                  <a:pt x="13244" y="1739"/>
                </a:cubicBezTo>
                <a:cubicBezTo>
                  <a:pt x="13289" y="1713"/>
                  <a:pt x="13326" y="1676"/>
                  <a:pt x="13352" y="1631"/>
                </a:cubicBezTo>
                <a:cubicBezTo>
                  <a:pt x="13378" y="1586"/>
                  <a:pt x="13392" y="1535"/>
                  <a:pt x="13392" y="1483"/>
                </a:cubicBezTo>
                <a:lnTo>
                  <a:pt x="13392" y="296"/>
                </a:lnTo>
                <a:lnTo>
                  <a:pt x="13392" y="297"/>
                </a:lnTo>
                <a:lnTo>
                  <a:pt x="13392" y="297"/>
                </a:lnTo>
                <a:cubicBezTo>
                  <a:pt x="13392" y="244"/>
                  <a:pt x="13378" y="193"/>
                  <a:pt x="13352" y="148"/>
                </a:cubicBezTo>
                <a:cubicBezTo>
                  <a:pt x="13326" y="103"/>
                  <a:pt x="13289" y="66"/>
                  <a:pt x="13244" y="40"/>
                </a:cubicBezTo>
                <a:cubicBezTo>
                  <a:pt x="13199" y="14"/>
                  <a:pt x="13148" y="0"/>
                  <a:pt x="13096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/>
              <p:cNvSpPr txBox="1"/>
              <p:nvPr/>
            </p:nvSpPr>
            <p:spPr>
              <a:xfrm>
                <a:off x="8511743" y="1586459"/>
                <a:ext cx="7480080" cy="991795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>
                          <a:latin typeface="Cambria Math" panose="02040503050406030204" pitchFamily="18" charset="0"/>
                        </a:rPr>
                        <m:t>1−0.30=</m:t>
                      </m:r>
                      <m:r>
                        <a:rPr lang="ar-AE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426" name="TextBox 4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43" y="1586459"/>
                <a:ext cx="7480080" cy="991795"/>
              </a:xfrm>
              <a:prstGeom prst="rect">
                <a:avLst/>
              </a:prstGeom>
              <a:blipFill>
                <a:blip r:embed="rId5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Straight Connector 427"/>
          <p:cNvSpPr/>
          <p:nvPr/>
        </p:nvSpPr>
        <p:spPr>
          <a:xfrm>
            <a:off x="8287440" y="6080160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Straight Connector 428"/>
          <p:cNvSpPr/>
          <p:nvPr/>
        </p:nvSpPr>
        <p:spPr>
          <a:xfrm flipH="1">
            <a:off x="8287440" y="809112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TextBox 429"/>
          <p:cNvSpPr txBox="1"/>
          <p:nvPr/>
        </p:nvSpPr>
        <p:spPr>
          <a:xfrm rot="16232400">
            <a:off x="7892880" y="6643920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1" name="Picture 430"/>
          <p:cNvPicPr/>
          <p:nvPr/>
        </p:nvPicPr>
        <p:blipFill>
          <a:blip r:embed="rId6"/>
          <a:srcRect l="38593" t="27069" r="16398" b="24703"/>
          <a:stretch/>
        </p:blipFill>
        <p:spPr>
          <a:xfrm rot="927000">
            <a:off x="8575440" y="6407760"/>
            <a:ext cx="1506240" cy="1622520"/>
          </a:xfrm>
          <a:prstGeom prst="rect">
            <a:avLst/>
          </a:prstGeom>
          <a:ln w="0">
            <a:noFill/>
          </a:ln>
        </p:spPr>
      </p:pic>
      <p:pic>
        <p:nvPicPr>
          <p:cNvPr id="432" name="Picture 431"/>
          <p:cNvPicPr/>
          <p:nvPr/>
        </p:nvPicPr>
        <p:blipFill>
          <a:blip r:embed="rId6"/>
          <a:srcRect l="38593" t="27069" r="16398" b="24703"/>
          <a:stretch/>
        </p:blipFill>
        <p:spPr>
          <a:xfrm rot="937800">
            <a:off x="10402800" y="6444480"/>
            <a:ext cx="1506240" cy="1622160"/>
          </a:xfrm>
          <a:prstGeom prst="rect">
            <a:avLst/>
          </a:prstGeom>
          <a:ln w="0">
            <a:noFill/>
          </a:ln>
        </p:spPr>
      </p:pic>
      <p:sp>
        <p:nvSpPr>
          <p:cNvPr id="433" name="TextBox 432"/>
          <p:cNvSpPr txBox="1"/>
          <p:nvPr/>
        </p:nvSpPr>
        <p:spPr>
          <a:xfrm>
            <a:off x="10698480" y="797904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Straight Connector 433"/>
          <p:cNvSpPr/>
          <p:nvPr/>
        </p:nvSpPr>
        <p:spPr>
          <a:xfrm>
            <a:off x="10008240" y="608016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TextBox 434"/>
          <p:cNvSpPr txBox="1"/>
          <p:nvPr/>
        </p:nvSpPr>
        <p:spPr>
          <a:xfrm>
            <a:off x="8671920" y="6013200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10429080" y="6024000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8806920" y="579468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Prediction Outcome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4035259" y="9701833"/>
            <a:ext cx="3833859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0			 1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5713081" y="10012260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40" name="TextBox 439"/>
          <p:cNvSpPr txBox="1"/>
          <p:nvPr/>
        </p:nvSpPr>
        <p:spPr>
          <a:xfrm rot="16233600">
            <a:off x="7124706" y="6973174"/>
            <a:ext cx="1899826" cy="4467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0	          1</a:t>
            </a:r>
          </a:p>
        </p:txBody>
      </p:sp>
      <p:sp>
        <p:nvSpPr>
          <p:cNvPr id="441" name="Straight Connector 440"/>
          <p:cNvSpPr/>
          <p:nvPr/>
        </p:nvSpPr>
        <p:spPr>
          <a:xfrm flipH="1">
            <a:off x="8287440" y="631668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Straight Connector 441"/>
          <p:cNvSpPr/>
          <p:nvPr/>
        </p:nvSpPr>
        <p:spPr>
          <a:xfrm flipH="1">
            <a:off x="8287440" y="608016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Straight Connector 442"/>
          <p:cNvSpPr/>
          <p:nvPr/>
        </p:nvSpPr>
        <p:spPr>
          <a:xfrm>
            <a:off x="11811120" y="608016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Box 443"/>
          <p:cNvSpPr txBox="1"/>
          <p:nvPr/>
        </p:nvSpPr>
        <p:spPr>
          <a:xfrm>
            <a:off x="310680" y="27396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457200" y="60174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896974" y="5867550"/>
            <a:ext cx="2178360" cy="43101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Memory Test</a:t>
            </a:r>
            <a:endParaRPr lang="en-US" sz="1820" b="0" strike="noStrike" spc="-1" dirty="0">
              <a:latin typeface="Arial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7004900" y="6082740"/>
            <a:ext cx="759960" cy="122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TextBox 447"/>
              <p:cNvSpPr txBox="1"/>
              <p:nvPr/>
            </p:nvSpPr>
            <p:spPr>
              <a:xfrm>
                <a:off x="3949920" y="4512960"/>
                <a:ext cx="2990880" cy="457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𝑀𝑢𝑠𝑖𝑐𝑎𝑙𝐼𝑛𝑠𝑡𝑟𝑢𝑚𝑒𝑛𝑡𝑠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49" name="Straight Connector 448"/>
          <p:cNvSpPr/>
          <p:nvPr/>
        </p:nvSpPr>
        <p:spPr>
          <a:xfrm>
            <a:off x="10269000" y="8605440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Straight Connector 449"/>
          <p:cNvSpPr/>
          <p:nvPr/>
        </p:nvSpPr>
        <p:spPr>
          <a:xfrm flipH="1">
            <a:off x="10269000" y="1061640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TextBox 450"/>
          <p:cNvSpPr txBox="1"/>
          <p:nvPr/>
        </p:nvSpPr>
        <p:spPr>
          <a:xfrm rot="16232400">
            <a:off x="9874440" y="9169200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2" name="Picture 451"/>
          <p:cNvPicPr/>
          <p:nvPr/>
        </p:nvPicPr>
        <p:blipFill>
          <a:blip r:embed="rId6"/>
          <a:srcRect l="38593" t="27069" r="16398" b="24703"/>
          <a:stretch/>
        </p:blipFill>
        <p:spPr>
          <a:xfrm rot="5512800">
            <a:off x="10460520" y="9186480"/>
            <a:ext cx="1360080" cy="144900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452"/>
          <p:cNvPicPr/>
          <p:nvPr/>
        </p:nvPicPr>
        <p:blipFill>
          <a:blip r:embed="rId6"/>
          <a:srcRect l="38593" t="27069" r="16398" b="24703"/>
          <a:stretch/>
        </p:blipFill>
        <p:spPr>
          <a:xfrm rot="937800">
            <a:off x="12366000" y="9092880"/>
            <a:ext cx="1360440" cy="1465560"/>
          </a:xfrm>
          <a:prstGeom prst="rect">
            <a:avLst/>
          </a:prstGeom>
          <a:ln w="0">
            <a:noFill/>
          </a:ln>
        </p:spPr>
      </p:pic>
      <p:sp>
        <p:nvSpPr>
          <p:cNvPr id="454" name="TextBox 453"/>
          <p:cNvSpPr txBox="1"/>
          <p:nvPr/>
        </p:nvSpPr>
        <p:spPr>
          <a:xfrm>
            <a:off x="10740960" y="1088028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Straight Connector 454"/>
          <p:cNvSpPr/>
          <p:nvPr/>
        </p:nvSpPr>
        <p:spPr>
          <a:xfrm>
            <a:off x="11989800" y="860544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TextBox 455"/>
          <p:cNvSpPr txBox="1"/>
          <p:nvPr/>
        </p:nvSpPr>
        <p:spPr>
          <a:xfrm>
            <a:off x="10653480" y="8538480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12410640" y="8549280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0788480" y="831996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 dirty="0">
                <a:latin typeface="Arial"/>
              </a:rPr>
              <a:t>Prediction Outcome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0247400" y="10665360"/>
            <a:ext cx="2736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1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2000960" y="10665360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61" name="Straight Connector 460"/>
          <p:cNvSpPr/>
          <p:nvPr/>
        </p:nvSpPr>
        <p:spPr>
          <a:xfrm flipH="1">
            <a:off x="10269000" y="884196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Straight Connector 461"/>
          <p:cNvSpPr/>
          <p:nvPr/>
        </p:nvSpPr>
        <p:spPr>
          <a:xfrm flipH="1">
            <a:off x="10269000" y="860544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Straight Connector 462"/>
          <p:cNvSpPr/>
          <p:nvPr/>
        </p:nvSpPr>
        <p:spPr>
          <a:xfrm>
            <a:off x="13792680" y="860544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849146D-8416-696D-1F78-96995993496C}"/>
              </a:ext>
            </a:extLst>
          </p:cNvPr>
          <p:cNvSpPr/>
          <p:nvPr/>
        </p:nvSpPr>
        <p:spPr>
          <a:xfrm>
            <a:off x="9053026" y="2695859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BFECAF3F-000D-F28C-8E6D-0D325A419A5D}"/>
              </a:ext>
            </a:extLst>
          </p:cNvPr>
          <p:cNvSpPr/>
          <p:nvPr/>
        </p:nvSpPr>
        <p:spPr>
          <a:xfrm>
            <a:off x="8729140" y="3020851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F60A1A64-F1B3-349B-0330-5D8AE4528568}"/>
              </a:ext>
            </a:extLst>
          </p:cNvPr>
          <p:cNvSpPr/>
          <p:nvPr/>
        </p:nvSpPr>
        <p:spPr>
          <a:xfrm>
            <a:off x="8729139" y="3349621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D96C950-29FB-D031-8681-5F59E659ADF9}"/>
              </a:ext>
            </a:extLst>
          </p:cNvPr>
          <p:cNvSpPr/>
          <p:nvPr/>
        </p:nvSpPr>
        <p:spPr>
          <a:xfrm>
            <a:off x="9485279" y="3980536"/>
            <a:ext cx="5497770" cy="1212816"/>
          </a:xfrm>
          <a:custGeom>
            <a:avLst/>
            <a:gdLst/>
            <a:ahLst/>
            <a:cxnLst/>
            <a:rect l="0" t="0" r="r" b="b"/>
            <a:pathLst>
              <a:path w="13393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13095" y="1779"/>
                </a:lnTo>
                <a:lnTo>
                  <a:pt x="13096" y="1779"/>
                </a:lnTo>
                <a:cubicBezTo>
                  <a:pt x="13148" y="1779"/>
                  <a:pt x="13199" y="1765"/>
                  <a:pt x="13244" y="1739"/>
                </a:cubicBezTo>
                <a:cubicBezTo>
                  <a:pt x="13289" y="1713"/>
                  <a:pt x="13326" y="1676"/>
                  <a:pt x="13352" y="1631"/>
                </a:cubicBezTo>
                <a:cubicBezTo>
                  <a:pt x="13378" y="1586"/>
                  <a:pt x="13392" y="1535"/>
                  <a:pt x="13392" y="1483"/>
                </a:cubicBezTo>
                <a:lnTo>
                  <a:pt x="13392" y="296"/>
                </a:lnTo>
                <a:lnTo>
                  <a:pt x="13392" y="297"/>
                </a:lnTo>
                <a:lnTo>
                  <a:pt x="13392" y="297"/>
                </a:lnTo>
                <a:cubicBezTo>
                  <a:pt x="13392" y="244"/>
                  <a:pt x="13378" y="193"/>
                  <a:pt x="13352" y="148"/>
                </a:cubicBezTo>
                <a:cubicBezTo>
                  <a:pt x="13326" y="103"/>
                  <a:pt x="13289" y="66"/>
                  <a:pt x="13244" y="40"/>
                </a:cubicBezTo>
                <a:cubicBezTo>
                  <a:pt x="13199" y="14"/>
                  <a:pt x="13148" y="0"/>
                  <a:pt x="13096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BCF4A492-630A-D0C0-E4C6-878D2EE1D70E}"/>
              </a:ext>
            </a:extLst>
          </p:cNvPr>
          <p:cNvSpPr/>
          <p:nvPr/>
        </p:nvSpPr>
        <p:spPr>
          <a:xfrm>
            <a:off x="9057293" y="3673270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426"/>
              <p:cNvSpPr txBox="1"/>
              <p:nvPr/>
            </p:nvSpPr>
            <p:spPr>
              <a:xfrm>
                <a:off x="9879174" y="4178109"/>
                <a:ext cx="6647966" cy="15789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𝑀𝑢𝑠𝑖𝑐𝑎𝑙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𝐼𝑛𝑠𝑡𝑟𝑢𝑚𝑒𝑛𝑡𝑠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r-AE" sz="2800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ar-AE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0.70=</m:t>
                    </m:r>
                    <m:r>
                      <a:rPr lang="ar-AE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0.30</m:t>
                    </m:r>
                  </m:oMath>
                </a14:m>
                <a:endParaRPr sz="2800" dirty="0"/>
              </a:p>
            </p:txBody>
          </p:sp>
        </mc:Choice>
        <mc:Fallback xmlns="">
          <p:sp>
            <p:nvSpPr>
              <p:cNvPr id="427" name="TextBox 4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174" y="4178109"/>
                <a:ext cx="6647966" cy="1578960"/>
              </a:xfrm>
              <a:prstGeom prst="rect">
                <a:avLst/>
              </a:prstGeom>
              <a:blipFill>
                <a:blip r:embed="rId7"/>
                <a:stretch>
                  <a:fillRect l="-573" t="-31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Box 432"/>
          <p:cNvSpPr txBox="1"/>
          <p:nvPr/>
        </p:nvSpPr>
        <p:spPr>
          <a:xfrm>
            <a:off x="11922549" y="1189789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Straight Connector 448"/>
          <p:cNvSpPr/>
          <p:nvPr/>
        </p:nvSpPr>
        <p:spPr>
          <a:xfrm>
            <a:off x="11493069" y="12524297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Straight Connector 449"/>
          <p:cNvSpPr/>
          <p:nvPr/>
        </p:nvSpPr>
        <p:spPr>
          <a:xfrm flipH="1">
            <a:off x="11493069" y="1453525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TextBox 450"/>
          <p:cNvSpPr txBox="1"/>
          <p:nvPr/>
        </p:nvSpPr>
        <p:spPr>
          <a:xfrm rot="16232400">
            <a:off x="11098509" y="13088057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rcRect l="38593" t="27069" r="16398" b="24703"/>
          <a:stretch/>
        </p:blipFill>
        <p:spPr>
          <a:xfrm rot="5784737">
            <a:off x="13590069" y="13011737"/>
            <a:ext cx="1360440" cy="1465560"/>
          </a:xfrm>
          <a:prstGeom prst="rect">
            <a:avLst/>
          </a:prstGeom>
          <a:ln w="0">
            <a:noFill/>
          </a:ln>
        </p:spPr>
      </p:pic>
      <p:sp>
        <p:nvSpPr>
          <p:cNvPr id="454" name="TextBox 453"/>
          <p:cNvSpPr txBox="1"/>
          <p:nvPr/>
        </p:nvSpPr>
        <p:spPr>
          <a:xfrm>
            <a:off x="11965029" y="1479913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Straight Connector 454"/>
          <p:cNvSpPr/>
          <p:nvPr/>
        </p:nvSpPr>
        <p:spPr>
          <a:xfrm>
            <a:off x="13213869" y="12524297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TextBox 455"/>
          <p:cNvSpPr txBox="1"/>
          <p:nvPr/>
        </p:nvSpPr>
        <p:spPr>
          <a:xfrm>
            <a:off x="11877549" y="12457337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13634709" y="12468137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2012549" y="1223881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 dirty="0">
                <a:latin typeface="Arial"/>
              </a:rPr>
              <a:t>Prediction Outcome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1471469" y="14584217"/>
            <a:ext cx="2736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1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3225029" y="14584217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61" name="Straight Connector 460"/>
          <p:cNvSpPr/>
          <p:nvPr/>
        </p:nvSpPr>
        <p:spPr>
          <a:xfrm flipH="1">
            <a:off x="11493069" y="1276081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Straight Connector 461"/>
          <p:cNvSpPr/>
          <p:nvPr/>
        </p:nvSpPr>
        <p:spPr>
          <a:xfrm flipH="1">
            <a:off x="11493069" y="1252429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Straight Connector 462"/>
          <p:cNvSpPr/>
          <p:nvPr/>
        </p:nvSpPr>
        <p:spPr>
          <a:xfrm>
            <a:off x="15016749" y="12524297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B4D82A-8B87-1F9E-7BC7-A5BA7B6B727D}"/>
              </a:ext>
            </a:extLst>
          </p:cNvPr>
          <p:cNvGrpSpPr/>
          <p:nvPr/>
        </p:nvGrpSpPr>
        <p:grpSpPr>
          <a:xfrm>
            <a:off x="1252800" y="343633"/>
            <a:ext cx="15274340" cy="10421490"/>
            <a:chOff x="1252800" y="343633"/>
            <a:chExt cx="15274340" cy="10421490"/>
          </a:xfrm>
        </p:grpSpPr>
        <p:sp>
          <p:nvSpPr>
            <p:cNvPr id="384" name="Rectangle 383"/>
            <p:cNvSpPr/>
            <p:nvPr/>
          </p:nvSpPr>
          <p:spPr>
            <a:xfrm>
              <a:off x="4761105" y="1500227"/>
              <a:ext cx="2250988" cy="3837301"/>
            </a:xfrm>
            <a:prstGeom prst="rect">
              <a:avLst/>
            </a:prstGeom>
            <a:solidFill>
              <a:srgbClr val="CC6577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Rectangle 382"/>
            <p:cNvSpPr/>
            <p:nvPr/>
          </p:nvSpPr>
          <p:spPr>
            <a:xfrm>
              <a:off x="7272841" y="1500227"/>
              <a:ext cx="2250988" cy="387249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Straight Connector 384"/>
            <p:cNvSpPr/>
            <p:nvPr/>
          </p:nvSpPr>
          <p:spPr>
            <a:xfrm>
              <a:off x="1713186" y="3286800"/>
              <a:ext cx="13027014" cy="4680"/>
            </a:xfrm>
            <a:prstGeom prst="line">
              <a:avLst/>
            </a:prstGeom>
            <a:ln w="317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154923" y="1500227"/>
              <a:ext cx="2450821" cy="3837301"/>
            </a:xfrm>
            <a:prstGeom prst="rect">
              <a:avLst/>
            </a:prstGeom>
            <a:solidFill>
              <a:srgbClr val="88CCEE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7_1"/>
            <p:cNvSpPr/>
            <p:nvPr/>
          </p:nvSpPr>
          <p:spPr>
            <a:xfrm>
              <a:off x="7255704" y="3492957"/>
              <a:ext cx="7867080" cy="828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8_3"/>
            <p:cNvSpPr/>
            <p:nvPr/>
          </p:nvSpPr>
          <p:spPr>
            <a:xfrm>
              <a:off x="6959880" y="1171440"/>
              <a:ext cx="7867080" cy="1008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9_1"/>
            <p:cNvSpPr/>
            <p:nvPr/>
          </p:nvSpPr>
          <p:spPr>
            <a:xfrm>
              <a:off x="7093440" y="1722240"/>
              <a:ext cx="7733880" cy="1692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10_1"/>
            <p:cNvSpPr/>
            <p:nvPr/>
          </p:nvSpPr>
          <p:spPr>
            <a:xfrm>
              <a:off x="6959880" y="2849040"/>
              <a:ext cx="7867080" cy="612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91" name="Imagen 274_1"/>
            <p:cNvPicPr/>
            <p:nvPr/>
          </p:nvPicPr>
          <p:blipFill>
            <a:blip r:embed="rId4"/>
            <a:stretch/>
          </p:blipFill>
          <p:spPr>
            <a:xfrm>
              <a:off x="2400365" y="2446241"/>
              <a:ext cx="2012497" cy="150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3" name="Line 8_4"/>
            <p:cNvSpPr/>
            <p:nvPr/>
          </p:nvSpPr>
          <p:spPr>
            <a:xfrm>
              <a:off x="8223840" y="267696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18_7"/>
            <p:cNvSpPr/>
            <p:nvPr/>
          </p:nvSpPr>
          <p:spPr>
            <a:xfrm>
              <a:off x="1828800" y="914040"/>
              <a:ext cx="3949560" cy="420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TextBox 396"/>
            <p:cNvSpPr txBox="1"/>
            <p:nvPr/>
          </p:nvSpPr>
          <p:spPr>
            <a:xfrm>
              <a:off x="6524748" y="343633"/>
              <a:ext cx="3747173" cy="899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8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Encoding Phase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577111" y="992217"/>
              <a:ext cx="2142831" cy="637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800" b="0" strike="noStrike" spc="-1" dirty="0">
                  <a:latin typeface="Arial"/>
                </a:rPr>
                <a:t>Prediction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6693920" y="956975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403" name="CustomShape 11_12"/>
            <p:cNvSpPr/>
            <p:nvPr/>
          </p:nvSpPr>
          <p:spPr>
            <a:xfrm>
              <a:off x="3013630" y="2716570"/>
              <a:ext cx="673200" cy="4305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latin typeface="Arial"/>
                </a:rPr>
                <a:t>   ?</a:t>
              </a:r>
            </a:p>
          </p:txBody>
        </p:sp>
        <p:sp>
          <p:nvSpPr>
            <p:cNvPr id="415" name="Freeform 414"/>
            <p:cNvSpPr/>
            <p:nvPr/>
          </p:nvSpPr>
          <p:spPr>
            <a:xfrm>
              <a:off x="2979289" y="4419210"/>
              <a:ext cx="4179600" cy="1236463"/>
            </a:xfrm>
            <a:custGeom>
              <a:avLst/>
              <a:gdLst/>
              <a:ahLst/>
              <a:cxnLst/>
              <a:rect l="0" t="0" r="r" b="b"/>
              <a:pathLst>
                <a:path w="8332" h="3304">
                  <a:moveTo>
                    <a:pt x="550" y="0"/>
                  </a:moveTo>
                  <a:lnTo>
                    <a:pt x="551" y="0"/>
                  </a:lnTo>
                  <a:cubicBezTo>
                    <a:pt x="454" y="0"/>
                    <a:pt x="359" y="25"/>
                    <a:pt x="275" y="74"/>
                  </a:cubicBezTo>
                  <a:cubicBezTo>
                    <a:pt x="192" y="122"/>
                    <a:pt x="122" y="192"/>
                    <a:pt x="74" y="275"/>
                  </a:cubicBezTo>
                  <a:cubicBezTo>
                    <a:pt x="25" y="359"/>
                    <a:pt x="0" y="454"/>
                    <a:pt x="0" y="551"/>
                  </a:cubicBezTo>
                  <a:lnTo>
                    <a:pt x="0" y="2752"/>
                  </a:lnTo>
                  <a:lnTo>
                    <a:pt x="0" y="2753"/>
                  </a:lnTo>
                  <a:cubicBezTo>
                    <a:pt x="0" y="2849"/>
                    <a:pt x="25" y="2944"/>
                    <a:pt x="74" y="3028"/>
                  </a:cubicBezTo>
                  <a:cubicBezTo>
                    <a:pt x="122" y="3111"/>
                    <a:pt x="192" y="3181"/>
                    <a:pt x="275" y="3229"/>
                  </a:cubicBezTo>
                  <a:cubicBezTo>
                    <a:pt x="359" y="3278"/>
                    <a:pt x="454" y="3303"/>
                    <a:pt x="551" y="3303"/>
                  </a:cubicBezTo>
                  <a:lnTo>
                    <a:pt x="7780" y="3303"/>
                  </a:lnTo>
                  <a:lnTo>
                    <a:pt x="7781" y="3303"/>
                  </a:lnTo>
                  <a:cubicBezTo>
                    <a:pt x="7877" y="3303"/>
                    <a:pt x="7972" y="3278"/>
                    <a:pt x="8056" y="3229"/>
                  </a:cubicBezTo>
                  <a:cubicBezTo>
                    <a:pt x="8139" y="3181"/>
                    <a:pt x="8209" y="3111"/>
                    <a:pt x="8257" y="3028"/>
                  </a:cubicBezTo>
                  <a:cubicBezTo>
                    <a:pt x="8306" y="2944"/>
                    <a:pt x="8331" y="2849"/>
                    <a:pt x="8331" y="2753"/>
                  </a:cubicBezTo>
                  <a:lnTo>
                    <a:pt x="8331" y="550"/>
                  </a:lnTo>
                  <a:lnTo>
                    <a:pt x="8331" y="551"/>
                  </a:lnTo>
                  <a:lnTo>
                    <a:pt x="8331" y="551"/>
                  </a:lnTo>
                  <a:cubicBezTo>
                    <a:pt x="8331" y="454"/>
                    <a:pt x="8306" y="359"/>
                    <a:pt x="8257" y="275"/>
                  </a:cubicBezTo>
                  <a:cubicBezTo>
                    <a:pt x="8209" y="192"/>
                    <a:pt x="8139" y="122"/>
                    <a:pt x="8056" y="74"/>
                  </a:cubicBezTo>
                  <a:cubicBezTo>
                    <a:pt x="7972" y="25"/>
                    <a:pt x="7877" y="0"/>
                    <a:pt x="7781" y="0"/>
                  </a:cubicBezTo>
                  <a:lnTo>
                    <a:pt x="550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2938497" y="5028137"/>
                  <a:ext cx="3868106" cy="67743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𝐻𝑜𝑢𝑠h𝑜𝑙𝑑𝑜𝑏𝑗𝑒𝑐𝑡𝑠</m:t>
                            </m:r>
                          </m:sup>
                        </m:sSubSup>
                        <m:r>
                          <a:rPr sz="2800">
                            <a:latin typeface="Cambria Math" panose="02040503050406030204" pitchFamily="18" charset="0"/>
                          </a:rPr>
                          <m:t>=0.30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497" y="5028137"/>
                  <a:ext cx="3868106" cy="6774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TextBox 416"/>
            <p:cNvSpPr txBox="1"/>
            <p:nvPr/>
          </p:nvSpPr>
          <p:spPr>
            <a:xfrm>
              <a:off x="5155555" y="967018"/>
              <a:ext cx="1985551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800" b="0" strike="noStrike" spc="-1" dirty="0">
                  <a:latin typeface="Arial"/>
                </a:rPr>
                <a:t>Choice</a:t>
              </a: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7757107" y="2899545"/>
              <a:ext cx="1554480" cy="38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latin typeface="Arial"/>
                </a:rPr>
                <a:t>Incorrect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7840878" y="4911826"/>
              <a:ext cx="1554480" cy="38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latin typeface="Arial"/>
                </a:rPr>
                <a:t>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9187560" y="2469960"/>
              <a:ext cx="3691440" cy="319680"/>
            </a:xfrm>
            <a:prstGeom prst="rect">
              <a:avLst/>
            </a:prstGeom>
          </p:spPr>
          <p:txBody>
            <a:bodyPr/>
            <a:lstStyle/>
            <a:p>
              <a:endParaRPr dirty="0"/>
            </a:p>
          </p:txBody>
        </p:sp>
        <p:sp useBgFill="1">
          <p:nvSpPr>
            <p:cNvPr id="425" name="Freeform 424"/>
            <p:cNvSpPr/>
            <p:nvPr/>
          </p:nvSpPr>
          <p:spPr>
            <a:xfrm>
              <a:off x="9841320" y="1459824"/>
              <a:ext cx="5217672" cy="1212816"/>
            </a:xfrm>
            <a:custGeom>
              <a:avLst/>
              <a:gdLst/>
              <a:ahLst/>
              <a:cxnLst/>
              <a:rect l="0" t="0" r="r" b="b"/>
              <a:pathLst>
                <a:path w="13393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13095" y="1779"/>
                  </a:lnTo>
                  <a:lnTo>
                    <a:pt x="13096" y="1779"/>
                  </a:lnTo>
                  <a:cubicBezTo>
                    <a:pt x="13148" y="1779"/>
                    <a:pt x="13199" y="1765"/>
                    <a:pt x="13244" y="1739"/>
                  </a:cubicBezTo>
                  <a:cubicBezTo>
                    <a:pt x="13289" y="1713"/>
                    <a:pt x="13326" y="1676"/>
                    <a:pt x="13352" y="1631"/>
                  </a:cubicBezTo>
                  <a:cubicBezTo>
                    <a:pt x="13378" y="1586"/>
                    <a:pt x="13392" y="1535"/>
                    <a:pt x="13392" y="1483"/>
                  </a:cubicBezTo>
                  <a:lnTo>
                    <a:pt x="13392" y="296"/>
                  </a:lnTo>
                  <a:lnTo>
                    <a:pt x="13392" y="297"/>
                  </a:lnTo>
                  <a:lnTo>
                    <a:pt x="13392" y="297"/>
                  </a:lnTo>
                  <a:cubicBezTo>
                    <a:pt x="13392" y="244"/>
                    <a:pt x="13378" y="193"/>
                    <a:pt x="13352" y="148"/>
                  </a:cubicBezTo>
                  <a:cubicBezTo>
                    <a:pt x="13326" y="103"/>
                    <a:pt x="13289" y="66"/>
                    <a:pt x="13244" y="40"/>
                  </a:cubicBezTo>
                  <a:cubicBezTo>
                    <a:pt x="13199" y="14"/>
                    <a:pt x="13148" y="0"/>
                    <a:pt x="13096" y="0"/>
                  </a:cubicBezTo>
                  <a:lnTo>
                    <a:pt x="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TextBox 425"/>
                <p:cNvSpPr txBox="1"/>
                <p:nvPr/>
              </p:nvSpPr>
              <p:spPr>
                <a:xfrm>
                  <a:off x="8511743" y="1586459"/>
                  <a:ext cx="7480080" cy="99179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𝑃𝐸</m:t>
                        </m:r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=1−</m:t>
                        </m:r>
                        <m:sSubSup>
                          <m:sSubSupPr>
                            <m:ctrlPr>
                              <a:rPr lang="ar-A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𝐻𝑜𝑢𝑠𝑒h𝑜𝑙𝑑𝑜𝑏𝑗𝑒𝑐𝑡𝑠</m:t>
                            </m:r>
                          </m:sup>
                        </m:sSub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800">
                            <a:latin typeface="Cambria Math" panose="02040503050406030204" pitchFamily="18" charset="0"/>
                          </a:rPr>
                          <m:t>1−0.30=</m:t>
                        </m:r>
                        <m:r>
                          <a:rPr lang="ar-AE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0.70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26" name="TextBox 4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743" y="1586459"/>
                  <a:ext cx="7480080" cy="991795"/>
                </a:xfrm>
                <a:prstGeom prst="rect">
                  <a:avLst/>
                </a:prstGeom>
                <a:blipFill>
                  <a:blip r:embed="rId6"/>
                  <a:stretch>
                    <a:fillRect b="-375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TextBox 429"/>
            <p:cNvSpPr txBox="1"/>
            <p:nvPr/>
          </p:nvSpPr>
          <p:spPr>
            <a:xfrm rot="16232400">
              <a:off x="2235290" y="6824825"/>
              <a:ext cx="2054401" cy="154438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strike="noStrike" spc="-1" dirty="0">
                  <a:latin typeface="Arial"/>
                </a:rPr>
                <a:t>p(Hit)</a:t>
              </a: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3568305" y="5866863"/>
              <a:ext cx="3946199" cy="8403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 rot="16233600">
              <a:off x="1371005" y="7673855"/>
              <a:ext cx="3383182" cy="10424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	          1</a:t>
              </a: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3094335" y="6442586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429" name="Straight Connector 428"/>
            <p:cNvSpPr/>
            <p:nvPr/>
          </p:nvSpPr>
          <p:spPr>
            <a:xfrm flipH="1">
              <a:off x="3094334" y="9740048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1" name="Picture 430"/>
            <p:cNvPicPr/>
            <p:nvPr/>
          </p:nvPicPr>
          <p:blipFill>
            <a:blip r:embed="rId3"/>
            <a:srcRect l="38593" t="27069" r="16398" b="24703"/>
            <a:stretch/>
          </p:blipFill>
          <p:spPr>
            <a:xfrm rot="927000">
              <a:off x="3508420" y="6975692"/>
              <a:ext cx="2124000" cy="266545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937800">
              <a:off x="6348015" y="7035957"/>
              <a:ext cx="2124000" cy="266486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4" name="Straight Connector 433"/>
            <p:cNvSpPr/>
            <p:nvPr/>
          </p:nvSpPr>
          <p:spPr>
            <a:xfrm>
              <a:off x="5564386" y="6442586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TextBox 434"/>
            <p:cNvSpPr txBox="1"/>
            <p:nvPr/>
          </p:nvSpPr>
          <p:spPr>
            <a:xfrm>
              <a:off x="3800327" y="6476341"/>
              <a:ext cx="1563676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Incorrect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6662688" y="6447211"/>
              <a:ext cx="1666509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 flipH="1">
              <a:off x="3088971" y="6846888"/>
              <a:ext cx="2486857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Straight Connector 441"/>
            <p:cNvSpPr/>
            <p:nvPr/>
          </p:nvSpPr>
          <p:spPr>
            <a:xfrm flipH="1">
              <a:off x="3094334" y="6440131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331780" y="458752"/>
              <a:ext cx="1152000" cy="97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4000" b="1" spc="-1" dirty="0">
                  <a:latin typeface="Arial"/>
                </a:rPr>
                <a:t>d</a:t>
              </a:r>
              <a:r>
                <a:rPr lang="en-US" sz="4000" b="1" strike="noStrike" spc="-1" dirty="0">
                  <a:latin typeface="Arial"/>
                </a:rPr>
                <a:t>)</a:t>
              </a:r>
              <a:endParaRPr lang="en-US" sz="4000" b="0" strike="noStrike" spc="-1" dirty="0">
                <a:latin typeface="Arial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1252800" y="5711400"/>
              <a:ext cx="1152000" cy="97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4000" b="1" spc="-1" dirty="0">
                  <a:latin typeface="Arial"/>
                </a:rPr>
                <a:t>e</a:t>
              </a:r>
              <a:r>
                <a:rPr lang="en-US" sz="4000" b="1" strike="noStrike" spc="-1" dirty="0">
                  <a:latin typeface="Arial"/>
                </a:rPr>
                <a:t>)</a:t>
              </a:r>
              <a:endParaRPr lang="en-US" sz="4000" b="0" strike="noStrike" spc="-1" dirty="0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Box 447"/>
                <p:cNvSpPr txBox="1"/>
                <p:nvPr/>
              </p:nvSpPr>
              <p:spPr>
                <a:xfrm>
                  <a:off x="2979290" y="4493792"/>
                  <a:ext cx="4365473" cy="866479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𝑀𝑢𝑠𝑖𝑐𝑎𝑙𝐼𝑛𝑠𝑡𝑟𝑢𝑚𝑒𝑛𝑡𝑠</m:t>
                            </m:r>
                          </m:sup>
                        </m:sSubSup>
                        <m:r>
                          <a:rPr sz="2800"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48" name="TextBox 4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90" y="4493792"/>
                  <a:ext cx="4365473" cy="866479"/>
                </a:xfrm>
                <a:prstGeom prst="rect">
                  <a:avLst/>
                </a:prstGeom>
                <a:blipFill>
                  <a:blip r:embed="rId7"/>
                  <a:stretch>
                    <a:fillRect l="-1449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849146D-8416-696D-1F78-96995993496C}"/>
                </a:ext>
              </a:extLst>
            </p:cNvPr>
            <p:cNvSpPr/>
            <p:nvPr/>
          </p:nvSpPr>
          <p:spPr>
            <a:xfrm>
              <a:off x="9685331" y="2730959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FECAF3F-000D-F28C-8E6D-0D325A419A5D}"/>
                </a:ext>
              </a:extLst>
            </p:cNvPr>
            <p:cNvSpPr/>
            <p:nvPr/>
          </p:nvSpPr>
          <p:spPr>
            <a:xfrm>
              <a:off x="9540966" y="300899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60A1A64-F1B3-349B-0330-5D8AE4528568}"/>
                </a:ext>
              </a:extLst>
            </p:cNvPr>
            <p:cNvSpPr/>
            <p:nvPr/>
          </p:nvSpPr>
          <p:spPr>
            <a:xfrm>
              <a:off x="9540965" y="3357792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D96C950-29FB-D031-8681-5F59E659ADF9}"/>
                </a:ext>
              </a:extLst>
            </p:cNvPr>
            <p:cNvSpPr/>
            <p:nvPr/>
          </p:nvSpPr>
          <p:spPr>
            <a:xfrm>
              <a:off x="9835999" y="3947103"/>
              <a:ext cx="5222993" cy="1254414"/>
            </a:xfrm>
            <a:custGeom>
              <a:avLst/>
              <a:gdLst/>
              <a:ahLst/>
              <a:cxnLst/>
              <a:rect l="0" t="0" r="r" b="b"/>
              <a:pathLst>
                <a:path w="13393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13095" y="1779"/>
                  </a:lnTo>
                  <a:lnTo>
                    <a:pt x="13096" y="1779"/>
                  </a:lnTo>
                  <a:cubicBezTo>
                    <a:pt x="13148" y="1779"/>
                    <a:pt x="13199" y="1765"/>
                    <a:pt x="13244" y="1739"/>
                  </a:cubicBezTo>
                  <a:cubicBezTo>
                    <a:pt x="13289" y="1713"/>
                    <a:pt x="13326" y="1676"/>
                    <a:pt x="13352" y="1631"/>
                  </a:cubicBezTo>
                  <a:cubicBezTo>
                    <a:pt x="13378" y="1586"/>
                    <a:pt x="13392" y="1535"/>
                    <a:pt x="13392" y="1483"/>
                  </a:cubicBezTo>
                  <a:lnTo>
                    <a:pt x="13392" y="296"/>
                  </a:lnTo>
                  <a:lnTo>
                    <a:pt x="13392" y="297"/>
                  </a:lnTo>
                  <a:lnTo>
                    <a:pt x="13392" y="297"/>
                  </a:lnTo>
                  <a:cubicBezTo>
                    <a:pt x="13392" y="244"/>
                    <a:pt x="13378" y="193"/>
                    <a:pt x="13352" y="148"/>
                  </a:cubicBezTo>
                  <a:cubicBezTo>
                    <a:pt x="13326" y="103"/>
                    <a:pt x="13289" y="66"/>
                    <a:pt x="13244" y="40"/>
                  </a:cubicBezTo>
                  <a:cubicBezTo>
                    <a:pt x="13199" y="14"/>
                    <a:pt x="13148" y="0"/>
                    <a:pt x="13096" y="0"/>
                  </a:cubicBezTo>
                  <a:lnTo>
                    <a:pt x="296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F4A492-630A-D0C0-E4C6-878D2EE1D70E}"/>
                </a:ext>
              </a:extLst>
            </p:cNvPr>
            <p:cNvSpPr/>
            <p:nvPr/>
          </p:nvSpPr>
          <p:spPr>
            <a:xfrm>
              <a:off x="9685332" y="3638193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/>
                <p:cNvSpPr txBox="1"/>
                <p:nvPr/>
              </p:nvSpPr>
              <p:spPr>
                <a:xfrm>
                  <a:off x="9879174" y="4178109"/>
                  <a:ext cx="6647966" cy="15789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𝑃𝐸</m:t>
                        </m:r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=1−</m:t>
                        </m:r>
                        <m:sSubSup>
                          <m:sSubSupPr>
                            <m:ctrlPr>
                              <a:rPr lang="ar-AE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𝑀𝑢𝑠𝑖𝑐𝑎𝑙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𝐼𝑛𝑠𝑡𝑟𝑢𝑚𝑒𝑛𝑡𝑠</m:t>
                            </m:r>
                          </m:sup>
                        </m:sSub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ar-AE" sz="2800" dirty="0">
                    <a:latin typeface="Cambria Math" panose="02040503050406030204" pitchFamily="18" charset="0"/>
                  </a:endParaRPr>
                </a:p>
                <a:p>
                  <a:r>
                    <a:rPr lang="en-US" sz="2800" dirty="0"/>
                    <a:t>	</a:t>
                  </a:r>
                  <a14:m>
                    <m:oMath xmlns:m="http://schemas.openxmlformats.org/officeDocument/2006/math">
                      <m:r>
                        <a:rPr lang="ar-AE" sz="280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ar-AE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0.70=</m:t>
                      </m:r>
                      <m:r>
                        <a:rPr lang="ar-AE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27" name="TextBox 4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9174" y="4178109"/>
                  <a:ext cx="6647966" cy="1578960"/>
                </a:xfrm>
                <a:prstGeom prst="rect">
                  <a:avLst/>
                </a:prstGeom>
                <a:blipFill>
                  <a:blip r:embed="rId8"/>
                  <a:stretch>
                    <a:fillRect l="-573" t="-3175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0" name="Imagen 274_1">
              <a:extLst>
                <a:ext uri="{FF2B5EF4-FFF2-40B4-BE49-F238E27FC236}">
                  <a16:creationId xmlns:a16="http://schemas.microsoft.com/office/drawing/2014/main" id="{5F3FC7BB-03CF-FB8A-458F-14DE23479099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4875454" y="2450950"/>
              <a:ext cx="2012497" cy="150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5" name="CustomShape 11_11"/>
            <p:cNvSpPr/>
            <p:nvPr/>
          </p:nvSpPr>
          <p:spPr>
            <a:xfrm>
              <a:off x="4946992" y="2562120"/>
              <a:ext cx="1868382" cy="9612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400" b="0" strike="noStrike" spc="-1" dirty="0">
                  <a:latin typeface="Arial"/>
                </a:rPr>
                <a:t>Musical Instruments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94E80B0-99A8-D452-3BC5-7E1E3E83AE1C}"/>
                </a:ext>
              </a:extLst>
            </p:cNvPr>
            <p:cNvSpPr/>
            <p:nvPr/>
          </p:nvSpPr>
          <p:spPr>
            <a:xfrm>
              <a:off x="2696873" y="3819039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93" name="Imagen 274_1">
              <a:extLst>
                <a:ext uri="{FF2B5EF4-FFF2-40B4-BE49-F238E27FC236}">
                  <a16:creationId xmlns:a16="http://schemas.microsoft.com/office/drawing/2014/main" id="{4F99484A-3280-AEA3-ACBC-7BC4FE7DF0C1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352427" y="1636756"/>
              <a:ext cx="1991524" cy="1282385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0A87998-CFF5-E67B-4348-E25385A63101}"/>
                </a:ext>
              </a:extLst>
            </p:cNvPr>
            <p:cNvSpPr/>
            <p:nvPr/>
          </p:nvSpPr>
          <p:spPr>
            <a:xfrm>
              <a:off x="2873520" y="414868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11_8"/>
            <p:cNvSpPr/>
            <p:nvPr/>
          </p:nvSpPr>
          <p:spPr>
            <a:xfrm>
              <a:off x="7893753" y="1807138"/>
              <a:ext cx="989750" cy="890431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Picture 13_2"/>
            <p:cNvPicPr/>
            <p:nvPr/>
          </p:nvPicPr>
          <p:blipFill>
            <a:blip r:embed="rId9"/>
            <a:stretch/>
          </p:blipFill>
          <p:spPr>
            <a:xfrm>
              <a:off x="7987598" y="1885473"/>
              <a:ext cx="732332" cy="698614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Imagen 274_1">
              <a:extLst>
                <a:ext uri="{FF2B5EF4-FFF2-40B4-BE49-F238E27FC236}">
                  <a16:creationId xmlns:a16="http://schemas.microsoft.com/office/drawing/2014/main" id="{863E8833-D961-D925-63F8-2B28D066BD98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361900" y="3606195"/>
              <a:ext cx="1991524" cy="1282385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4" name="CustomShape 11_7"/>
            <p:cNvSpPr/>
            <p:nvPr/>
          </p:nvSpPr>
          <p:spPr>
            <a:xfrm>
              <a:off x="7926263" y="3790570"/>
              <a:ext cx="864417" cy="820374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95" name="Imagen 287_1"/>
            <p:cNvPicPr/>
            <p:nvPr/>
          </p:nvPicPr>
          <p:blipFill>
            <a:blip r:embed="rId10"/>
            <a:stretch/>
          </p:blipFill>
          <p:spPr>
            <a:xfrm>
              <a:off x="7912961" y="3848286"/>
              <a:ext cx="891110" cy="73060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64C866-9FA0-A00F-1B37-930B210F54A1}"/>
                </a:ext>
              </a:extLst>
            </p:cNvPr>
            <p:cNvSpPr txBox="1"/>
            <p:nvPr/>
          </p:nvSpPr>
          <p:spPr>
            <a:xfrm>
              <a:off x="10451322" y="958833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Model-derived PE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1C573D-8129-C3FB-95C7-131107464A4F}"/>
                </a:ext>
              </a:extLst>
            </p:cNvPr>
            <p:cNvSpPr txBox="1"/>
            <p:nvPr/>
          </p:nvSpPr>
          <p:spPr>
            <a:xfrm>
              <a:off x="2925625" y="9752079"/>
              <a:ext cx="3018086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13" name="Straight Connector 112">
              <a:extLst>
                <a:ext uri="{FF2B5EF4-FFF2-40B4-BE49-F238E27FC236}">
                  <a16:creationId xmlns:a16="http://schemas.microsoft.com/office/drawing/2014/main" id="{5388340F-A0C7-C117-C94A-05EF4B0E043D}"/>
                </a:ext>
              </a:extLst>
            </p:cNvPr>
            <p:cNvSpPr/>
            <p:nvPr/>
          </p:nvSpPr>
          <p:spPr>
            <a:xfrm>
              <a:off x="5943712" y="6417130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14" name="Straight Connector 113">
              <a:extLst>
                <a:ext uri="{FF2B5EF4-FFF2-40B4-BE49-F238E27FC236}">
                  <a16:creationId xmlns:a16="http://schemas.microsoft.com/office/drawing/2014/main" id="{DA2DB904-E0C8-5AB9-EB33-8ADCEB06B93F}"/>
                </a:ext>
              </a:extLst>
            </p:cNvPr>
            <p:cNvSpPr/>
            <p:nvPr/>
          </p:nvSpPr>
          <p:spPr>
            <a:xfrm flipH="1">
              <a:off x="5943711" y="9714592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Straight Connector 115">
              <a:extLst>
                <a:ext uri="{FF2B5EF4-FFF2-40B4-BE49-F238E27FC236}">
                  <a16:creationId xmlns:a16="http://schemas.microsoft.com/office/drawing/2014/main" id="{6CF3D4EB-A22A-D236-3FBC-323EC46E1FD5}"/>
                </a:ext>
              </a:extLst>
            </p:cNvPr>
            <p:cNvSpPr/>
            <p:nvPr/>
          </p:nvSpPr>
          <p:spPr>
            <a:xfrm>
              <a:off x="8413763" y="6417130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Straight Connector 117">
              <a:extLst>
                <a:ext uri="{FF2B5EF4-FFF2-40B4-BE49-F238E27FC236}">
                  <a16:creationId xmlns:a16="http://schemas.microsoft.com/office/drawing/2014/main" id="{39E6B9B9-8999-3BC3-25D2-B46A67F8A6D2}"/>
                </a:ext>
              </a:extLst>
            </p:cNvPr>
            <p:cNvSpPr/>
            <p:nvPr/>
          </p:nvSpPr>
          <p:spPr>
            <a:xfrm flipH="1">
              <a:off x="5949078" y="6849946"/>
              <a:ext cx="2464667" cy="3059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Straight Connector 118">
              <a:extLst>
                <a:ext uri="{FF2B5EF4-FFF2-40B4-BE49-F238E27FC236}">
                  <a16:creationId xmlns:a16="http://schemas.microsoft.com/office/drawing/2014/main" id="{E5AE2012-CA07-5E9A-7E94-D2C8958EE07C}"/>
                </a:ext>
              </a:extLst>
            </p:cNvPr>
            <p:cNvSpPr/>
            <p:nvPr/>
          </p:nvSpPr>
          <p:spPr>
            <a:xfrm flipH="1">
              <a:off x="5943711" y="6414675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E686A1-3D28-FD25-5E16-D145F5E8EE12}"/>
                </a:ext>
              </a:extLst>
            </p:cNvPr>
            <p:cNvSpPr txBox="1"/>
            <p:nvPr/>
          </p:nvSpPr>
          <p:spPr>
            <a:xfrm>
              <a:off x="5768147" y="9745073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7ADC0BA-5A39-C8F2-43B3-070E78BDC39A}"/>
                </a:ext>
              </a:extLst>
            </p:cNvPr>
            <p:cNvSpPr txBox="1"/>
            <p:nvPr/>
          </p:nvSpPr>
          <p:spPr>
            <a:xfrm rot="16232400">
              <a:off x="8884847" y="6787785"/>
              <a:ext cx="2054401" cy="154438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strike="noStrike" spc="-1" dirty="0">
                  <a:latin typeface="Arial"/>
                </a:rPr>
                <a:t>p(Hit)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1029BB-AABD-7FC3-8579-5D5232632E00}"/>
                </a:ext>
              </a:extLst>
            </p:cNvPr>
            <p:cNvSpPr txBox="1"/>
            <p:nvPr/>
          </p:nvSpPr>
          <p:spPr>
            <a:xfrm>
              <a:off x="10217862" y="5829823"/>
              <a:ext cx="3946199" cy="8403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2E1D17-EFFB-9F55-354E-221328188A46}"/>
                </a:ext>
              </a:extLst>
            </p:cNvPr>
            <p:cNvSpPr txBox="1"/>
            <p:nvPr/>
          </p:nvSpPr>
          <p:spPr>
            <a:xfrm rot="16233600">
              <a:off x="8020562" y="7636815"/>
              <a:ext cx="3383182" cy="10424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	          1</a:t>
              </a:r>
            </a:p>
          </p:txBody>
        </p:sp>
        <p:sp>
          <p:nvSpPr>
            <p:cNvPr id="125" name="Straight Connector 124">
              <a:extLst>
                <a:ext uri="{FF2B5EF4-FFF2-40B4-BE49-F238E27FC236}">
                  <a16:creationId xmlns:a16="http://schemas.microsoft.com/office/drawing/2014/main" id="{DFA0C542-1E7D-E68A-FFAD-6C58F147EE4C}"/>
                </a:ext>
              </a:extLst>
            </p:cNvPr>
            <p:cNvSpPr/>
            <p:nvPr/>
          </p:nvSpPr>
          <p:spPr>
            <a:xfrm>
              <a:off x="9743892" y="6405546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26" name="Straight Connector 125">
              <a:extLst>
                <a:ext uri="{FF2B5EF4-FFF2-40B4-BE49-F238E27FC236}">
                  <a16:creationId xmlns:a16="http://schemas.microsoft.com/office/drawing/2014/main" id="{60462829-D681-BDFF-9C41-9D977D247994}"/>
                </a:ext>
              </a:extLst>
            </p:cNvPr>
            <p:cNvSpPr/>
            <p:nvPr/>
          </p:nvSpPr>
          <p:spPr>
            <a:xfrm flipH="1">
              <a:off x="9743891" y="9703008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0397523-AC29-C293-A8A8-E70FE8CEF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937800">
              <a:off x="12997572" y="6998917"/>
              <a:ext cx="2124000" cy="266486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9" name="Straight Connector 128">
              <a:extLst>
                <a:ext uri="{FF2B5EF4-FFF2-40B4-BE49-F238E27FC236}">
                  <a16:creationId xmlns:a16="http://schemas.microsoft.com/office/drawing/2014/main" id="{9FEA6D71-D874-0C31-5B9F-FF6B62EC3932}"/>
                </a:ext>
              </a:extLst>
            </p:cNvPr>
            <p:cNvSpPr/>
            <p:nvPr/>
          </p:nvSpPr>
          <p:spPr>
            <a:xfrm>
              <a:off x="12213943" y="6405546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98D533E-4D38-CEDE-622C-D7446CA7EF69}"/>
                </a:ext>
              </a:extLst>
            </p:cNvPr>
            <p:cNvSpPr txBox="1"/>
            <p:nvPr/>
          </p:nvSpPr>
          <p:spPr>
            <a:xfrm>
              <a:off x="10449884" y="6439301"/>
              <a:ext cx="1563676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Incorrect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5DDA2F7-9988-A669-9DAC-A6CEFA38CBCD}"/>
                </a:ext>
              </a:extLst>
            </p:cNvPr>
            <p:cNvSpPr txBox="1"/>
            <p:nvPr/>
          </p:nvSpPr>
          <p:spPr>
            <a:xfrm>
              <a:off x="13312245" y="6410171"/>
              <a:ext cx="1666509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32" name="Straight Connector 131">
              <a:extLst>
                <a:ext uri="{FF2B5EF4-FFF2-40B4-BE49-F238E27FC236}">
                  <a16:creationId xmlns:a16="http://schemas.microsoft.com/office/drawing/2014/main" id="{38566AAE-2D31-A296-1CEA-C526D9082FAF}"/>
                </a:ext>
              </a:extLst>
            </p:cNvPr>
            <p:cNvSpPr/>
            <p:nvPr/>
          </p:nvSpPr>
          <p:spPr>
            <a:xfrm flipH="1">
              <a:off x="9738528" y="6809848"/>
              <a:ext cx="2486857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Straight Connector 132">
              <a:extLst>
                <a:ext uri="{FF2B5EF4-FFF2-40B4-BE49-F238E27FC236}">
                  <a16:creationId xmlns:a16="http://schemas.microsoft.com/office/drawing/2014/main" id="{E9A66CCF-E8D6-3598-B1CB-488D23918841}"/>
                </a:ext>
              </a:extLst>
            </p:cNvPr>
            <p:cNvSpPr/>
            <p:nvPr/>
          </p:nvSpPr>
          <p:spPr>
            <a:xfrm flipH="1">
              <a:off x="9743891" y="6403091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54AB784-9EEC-B2EC-4E35-9D7D91947602}"/>
                </a:ext>
              </a:extLst>
            </p:cNvPr>
            <p:cNvSpPr txBox="1"/>
            <p:nvPr/>
          </p:nvSpPr>
          <p:spPr>
            <a:xfrm>
              <a:off x="9576139" y="9748161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36" name="Straight Connector 135">
              <a:extLst>
                <a:ext uri="{FF2B5EF4-FFF2-40B4-BE49-F238E27FC236}">
                  <a16:creationId xmlns:a16="http://schemas.microsoft.com/office/drawing/2014/main" id="{B51600B4-DBBC-7959-BE2D-3CE27B1EDA4C}"/>
                </a:ext>
              </a:extLst>
            </p:cNvPr>
            <p:cNvSpPr/>
            <p:nvPr/>
          </p:nvSpPr>
          <p:spPr>
            <a:xfrm>
              <a:off x="12593269" y="6380090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37" name="Straight Connector 136">
              <a:extLst>
                <a:ext uri="{FF2B5EF4-FFF2-40B4-BE49-F238E27FC236}">
                  <a16:creationId xmlns:a16="http://schemas.microsoft.com/office/drawing/2014/main" id="{1DA6B640-D47D-F6BA-ACD2-09135D1D1F1F}"/>
                </a:ext>
              </a:extLst>
            </p:cNvPr>
            <p:cNvSpPr/>
            <p:nvPr/>
          </p:nvSpPr>
          <p:spPr>
            <a:xfrm flipH="1">
              <a:off x="12593268" y="9677552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4A73C8C7-1F9F-F75C-D81A-F93BDF13F20A}"/>
                </a:ext>
              </a:extLst>
            </p:cNvPr>
            <p:cNvSpPr/>
            <p:nvPr/>
          </p:nvSpPr>
          <p:spPr>
            <a:xfrm>
              <a:off x="15063320" y="6380090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Straight Connector 138">
              <a:extLst>
                <a:ext uri="{FF2B5EF4-FFF2-40B4-BE49-F238E27FC236}">
                  <a16:creationId xmlns:a16="http://schemas.microsoft.com/office/drawing/2014/main" id="{E0211FA3-00D1-2F4A-D8CB-BDDD2109D92A}"/>
                </a:ext>
              </a:extLst>
            </p:cNvPr>
            <p:cNvSpPr/>
            <p:nvPr/>
          </p:nvSpPr>
          <p:spPr>
            <a:xfrm flipH="1">
              <a:off x="12598635" y="6812906"/>
              <a:ext cx="2464667" cy="3059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Straight Connector 139">
              <a:extLst>
                <a:ext uri="{FF2B5EF4-FFF2-40B4-BE49-F238E27FC236}">
                  <a16:creationId xmlns:a16="http://schemas.microsoft.com/office/drawing/2014/main" id="{0C95A44F-2C1F-27A6-4864-E0FEA0A53CB4}"/>
                </a:ext>
              </a:extLst>
            </p:cNvPr>
            <p:cNvSpPr/>
            <p:nvPr/>
          </p:nvSpPr>
          <p:spPr>
            <a:xfrm flipH="1">
              <a:off x="12593268" y="6377635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BFCE93E-A510-CC47-AD61-03D51CB32020}"/>
                </a:ext>
              </a:extLst>
            </p:cNvPr>
            <p:cNvSpPr txBox="1"/>
            <p:nvPr/>
          </p:nvSpPr>
          <p:spPr>
            <a:xfrm>
              <a:off x="12427705" y="9742261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2775B19-18F7-7D04-0096-73DA462FC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5639867">
              <a:off x="9823742" y="7255550"/>
              <a:ext cx="2124000" cy="2435043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0CE023-97B0-DB45-0566-ACC693EC99BA}"/>
                </a:ext>
              </a:extLst>
            </p:cNvPr>
            <p:cNvSpPr txBox="1"/>
            <p:nvPr/>
          </p:nvSpPr>
          <p:spPr>
            <a:xfrm>
              <a:off x="3949956" y="10162843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Model-derived PE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8D94E3F-E60A-9AAF-9D24-F1E2C680F79A}"/>
                </a:ext>
              </a:extLst>
            </p:cNvPr>
            <p:cNvSpPr txBox="1"/>
            <p:nvPr/>
          </p:nvSpPr>
          <p:spPr>
            <a:xfrm>
              <a:off x="10448515" y="10157835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Model-derived 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05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Freeform 100">
            <a:extLst>
              <a:ext uri="{FF2B5EF4-FFF2-40B4-BE49-F238E27FC236}">
                <a16:creationId xmlns:a16="http://schemas.microsoft.com/office/drawing/2014/main" id="{4D5B9426-F4F1-962D-C034-E60C4D565CD6}"/>
              </a:ext>
            </a:extLst>
          </p:cNvPr>
          <p:cNvSpPr/>
          <p:nvPr/>
        </p:nvSpPr>
        <p:spPr>
          <a:xfrm>
            <a:off x="10107957" y="4120117"/>
            <a:ext cx="4077800" cy="890402"/>
          </a:xfrm>
          <a:custGeom>
            <a:avLst/>
            <a:gdLst/>
            <a:ahLst/>
            <a:cxnLst/>
            <a:rect l="0" t="0" r="r" b="b"/>
            <a:pathLst>
              <a:path w="13393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13095" y="1779"/>
                </a:lnTo>
                <a:lnTo>
                  <a:pt x="13096" y="1779"/>
                </a:lnTo>
                <a:cubicBezTo>
                  <a:pt x="13148" y="1779"/>
                  <a:pt x="13199" y="1765"/>
                  <a:pt x="13244" y="1739"/>
                </a:cubicBezTo>
                <a:cubicBezTo>
                  <a:pt x="13289" y="1713"/>
                  <a:pt x="13326" y="1676"/>
                  <a:pt x="13352" y="1631"/>
                </a:cubicBezTo>
                <a:cubicBezTo>
                  <a:pt x="13378" y="1586"/>
                  <a:pt x="13392" y="1535"/>
                  <a:pt x="13392" y="1483"/>
                </a:cubicBezTo>
                <a:lnTo>
                  <a:pt x="13392" y="296"/>
                </a:lnTo>
                <a:lnTo>
                  <a:pt x="13392" y="297"/>
                </a:lnTo>
                <a:lnTo>
                  <a:pt x="13392" y="297"/>
                </a:lnTo>
                <a:cubicBezTo>
                  <a:pt x="13392" y="244"/>
                  <a:pt x="13378" y="193"/>
                  <a:pt x="13352" y="148"/>
                </a:cubicBezTo>
                <a:cubicBezTo>
                  <a:pt x="13326" y="103"/>
                  <a:pt x="13289" y="66"/>
                  <a:pt x="13244" y="40"/>
                </a:cubicBezTo>
                <a:cubicBezTo>
                  <a:pt x="13199" y="14"/>
                  <a:pt x="13148" y="0"/>
                  <a:pt x="13096" y="0"/>
                </a:cubicBezTo>
                <a:lnTo>
                  <a:pt x="296" y="0"/>
                </a:lnTo>
              </a:path>
            </a:pathLst>
          </a:custGeom>
          <a:ln w="3175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sz="2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11922549" y="1189789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Straight Connector 448"/>
          <p:cNvSpPr/>
          <p:nvPr/>
        </p:nvSpPr>
        <p:spPr>
          <a:xfrm>
            <a:off x="11493069" y="12524297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Straight Connector 449"/>
          <p:cNvSpPr/>
          <p:nvPr/>
        </p:nvSpPr>
        <p:spPr>
          <a:xfrm flipH="1">
            <a:off x="11493069" y="1453525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TextBox 450"/>
          <p:cNvSpPr txBox="1"/>
          <p:nvPr/>
        </p:nvSpPr>
        <p:spPr>
          <a:xfrm rot="16232400">
            <a:off x="11098509" y="13088057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rcRect l="38593" t="27069" r="16398" b="24703"/>
          <a:stretch/>
        </p:blipFill>
        <p:spPr>
          <a:xfrm rot="5784737">
            <a:off x="13590069" y="13011737"/>
            <a:ext cx="1360440" cy="1465560"/>
          </a:xfrm>
          <a:prstGeom prst="rect">
            <a:avLst/>
          </a:prstGeom>
          <a:ln w="0">
            <a:noFill/>
          </a:ln>
        </p:spPr>
      </p:pic>
      <p:sp>
        <p:nvSpPr>
          <p:cNvPr id="454" name="TextBox 453"/>
          <p:cNvSpPr txBox="1"/>
          <p:nvPr/>
        </p:nvSpPr>
        <p:spPr>
          <a:xfrm>
            <a:off x="11965029" y="1479913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Straight Connector 454"/>
          <p:cNvSpPr/>
          <p:nvPr/>
        </p:nvSpPr>
        <p:spPr>
          <a:xfrm>
            <a:off x="13213869" y="12524297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TextBox 455"/>
          <p:cNvSpPr txBox="1"/>
          <p:nvPr/>
        </p:nvSpPr>
        <p:spPr>
          <a:xfrm>
            <a:off x="11877549" y="12457337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13634709" y="12468137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2012549" y="1223881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 dirty="0">
                <a:latin typeface="Arial"/>
              </a:rPr>
              <a:t>Prediction Outcome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1471469" y="14584217"/>
            <a:ext cx="2736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1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3225029" y="14584217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61" name="Straight Connector 460"/>
          <p:cNvSpPr/>
          <p:nvPr/>
        </p:nvSpPr>
        <p:spPr>
          <a:xfrm flipH="1">
            <a:off x="11493069" y="1276081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Straight Connector 461"/>
          <p:cNvSpPr/>
          <p:nvPr/>
        </p:nvSpPr>
        <p:spPr>
          <a:xfrm flipH="1">
            <a:off x="11493069" y="1252429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Straight Connector 462"/>
          <p:cNvSpPr/>
          <p:nvPr/>
        </p:nvSpPr>
        <p:spPr>
          <a:xfrm>
            <a:off x="15016749" y="12524297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B4D82A-8B87-1F9E-7BC7-A5BA7B6B727D}"/>
              </a:ext>
            </a:extLst>
          </p:cNvPr>
          <p:cNvGrpSpPr/>
          <p:nvPr/>
        </p:nvGrpSpPr>
        <p:grpSpPr>
          <a:xfrm>
            <a:off x="1252800" y="343633"/>
            <a:ext cx="15591886" cy="10421490"/>
            <a:chOff x="1252800" y="343633"/>
            <a:chExt cx="15591886" cy="10421490"/>
          </a:xfrm>
        </p:grpSpPr>
        <p:sp>
          <p:nvSpPr>
            <p:cNvPr id="384" name="Rectangle 383"/>
            <p:cNvSpPr/>
            <p:nvPr/>
          </p:nvSpPr>
          <p:spPr>
            <a:xfrm>
              <a:off x="4761105" y="1500227"/>
              <a:ext cx="2250988" cy="3837301"/>
            </a:xfrm>
            <a:prstGeom prst="rect">
              <a:avLst/>
            </a:prstGeom>
            <a:solidFill>
              <a:srgbClr val="CC6577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Rectangle 382"/>
            <p:cNvSpPr/>
            <p:nvPr/>
          </p:nvSpPr>
          <p:spPr>
            <a:xfrm>
              <a:off x="7272841" y="1500227"/>
              <a:ext cx="2250988" cy="387249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Straight Connector 384"/>
            <p:cNvSpPr/>
            <p:nvPr/>
          </p:nvSpPr>
          <p:spPr>
            <a:xfrm>
              <a:off x="1713186" y="3286800"/>
              <a:ext cx="13027014" cy="4680"/>
            </a:xfrm>
            <a:prstGeom prst="line">
              <a:avLst/>
            </a:prstGeom>
            <a:ln w="317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154923" y="1500227"/>
              <a:ext cx="2450821" cy="3837301"/>
            </a:xfrm>
            <a:prstGeom prst="rect">
              <a:avLst/>
            </a:prstGeom>
            <a:solidFill>
              <a:srgbClr val="88CCEE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7_1"/>
            <p:cNvSpPr/>
            <p:nvPr/>
          </p:nvSpPr>
          <p:spPr>
            <a:xfrm>
              <a:off x="7255704" y="3492957"/>
              <a:ext cx="7867080" cy="828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8_3"/>
            <p:cNvSpPr/>
            <p:nvPr/>
          </p:nvSpPr>
          <p:spPr>
            <a:xfrm>
              <a:off x="6959880" y="1171440"/>
              <a:ext cx="7867080" cy="1008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9_1"/>
            <p:cNvSpPr/>
            <p:nvPr/>
          </p:nvSpPr>
          <p:spPr>
            <a:xfrm>
              <a:off x="7093440" y="1722240"/>
              <a:ext cx="7733880" cy="1692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10_1"/>
            <p:cNvSpPr/>
            <p:nvPr/>
          </p:nvSpPr>
          <p:spPr>
            <a:xfrm>
              <a:off x="6959880" y="2849040"/>
              <a:ext cx="7867080" cy="612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91" name="Imagen 274_1"/>
            <p:cNvPicPr/>
            <p:nvPr/>
          </p:nvPicPr>
          <p:blipFill>
            <a:blip r:embed="rId4"/>
            <a:stretch/>
          </p:blipFill>
          <p:spPr>
            <a:xfrm>
              <a:off x="2400365" y="2446241"/>
              <a:ext cx="2012497" cy="150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3" name="Line 8_4"/>
            <p:cNvSpPr/>
            <p:nvPr/>
          </p:nvSpPr>
          <p:spPr>
            <a:xfrm>
              <a:off x="8223840" y="267696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18_7"/>
            <p:cNvSpPr/>
            <p:nvPr/>
          </p:nvSpPr>
          <p:spPr>
            <a:xfrm>
              <a:off x="1828800" y="914040"/>
              <a:ext cx="3949560" cy="420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TextBox 396"/>
            <p:cNvSpPr txBox="1"/>
            <p:nvPr/>
          </p:nvSpPr>
          <p:spPr>
            <a:xfrm>
              <a:off x="6524748" y="343633"/>
              <a:ext cx="3747173" cy="899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Encoding Phase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708488" y="1018877"/>
              <a:ext cx="2142831" cy="637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Prediction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6693920" y="956975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b="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403" name="CustomShape 11_12"/>
            <p:cNvSpPr/>
            <p:nvPr/>
          </p:nvSpPr>
          <p:spPr>
            <a:xfrm>
              <a:off x="3013630" y="2716570"/>
              <a:ext cx="673200" cy="4305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   ?</a:t>
              </a:r>
            </a:p>
          </p:txBody>
        </p:sp>
        <p:sp>
          <p:nvSpPr>
            <p:cNvPr id="415" name="Freeform 414"/>
            <p:cNvSpPr/>
            <p:nvPr/>
          </p:nvSpPr>
          <p:spPr>
            <a:xfrm>
              <a:off x="2979289" y="4485387"/>
              <a:ext cx="3683399" cy="998148"/>
            </a:xfrm>
            <a:custGeom>
              <a:avLst/>
              <a:gdLst/>
              <a:ahLst/>
              <a:cxnLst/>
              <a:rect l="0" t="0" r="r" b="b"/>
              <a:pathLst>
                <a:path w="8332" h="3304">
                  <a:moveTo>
                    <a:pt x="550" y="0"/>
                  </a:moveTo>
                  <a:lnTo>
                    <a:pt x="551" y="0"/>
                  </a:lnTo>
                  <a:cubicBezTo>
                    <a:pt x="454" y="0"/>
                    <a:pt x="359" y="25"/>
                    <a:pt x="275" y="74"/>
                  </a:cubicBezTo>
                  <a:cubicBezTo>
                    <a:pt x="192" y="122"/>
                    <a:pt x="122" y="192"/>
                    <a:pt x="74" y="275"/>
                  </a:cubicBezTo>
                  <a:cubicBezTo>
                    <a:pt x="25" y="359"/>
                    <a:pt x="0" y="454"/>
                    <a:pt x="0" y="551"/>
                  </a:cubicBezTo>
                  <a:lnTo>
                    <a:pt x="0" y="2752"/>
                  </a:lnTo>
                  <a:lnTo>
                    <a:pt x="0" y="2753"/>
                  </a:lnTo>
                  <a:cubicBezTo>
                    <a:pt x="0" y="2849"/>
                    <a:pt x="25" y="2944"/>
                    <a:pt x="74" y="3028"/>
                  </a:cubicBezTo>
                  <a:cubicBezTo>
                    <a:pt x="122" y="3111"/>
                    <a:pt x="192" y="3181"/>
                    <a:pt x="275" y="3229"/>
                  </a:cubicBezTo>
                  <a:cubicBezTo>
                    <a:pt x="359" y="3278"/>
                    <a:pt x="454" y="3303"/>
                    <a:pt x="551" y="3303"/>
                  </a:cubicBezTo>
                  <a:lnTo>
                    <a:pt x="7780" y="3303"/>
                  </a:lnTo>
                  <a:lnTo>
                    <a:pt x="7781" y="3303"/>
                  </a:lnTo>
                  <a:cubicBezTo>
                    <a:pt x="7877" y="3303"/>
                    <a:pt x="7972" y="3278"/>
                    <a:pt x="8056" y="3229"/>
                  </a:cubicBezTo>
                  <a:cubicBezTo>
                    <a:pt x="8139" y="3181"/>
                    <a:pt x="8209" y="3111"/>
                    <a:pt x="8257" y="3028"/>
                  </a:cubicBezTo>
                  <a:cubicBezTo>
                    <a:pt x="8306" y="2944"/>
                    <a:pt x="8331" y="2849"/>
                    <a:pt x="8331" y="2753"/>
                  </a:cubicBezTo>
                  <a:lnTo>
                    <a:pt x="8331" y="550"/>
                  </a:lnTo>
                  <a:lnTo>
                    <a:pt x="8331" y="551"/>
                  </a:lnTo>
                  <a:lnTo>
                    <a:pt x="8331" y="551"/>
                  </a:lnTo>
                  <a:cubicBezTo>
                    <a:pt x="8331" y="454"/>
                    <a:pt x="8306" y="359"/>
                    <a:pt x="8257" y="275"/>
                  </a:cubicBezTo>
                  <a:cubicBezTo>
                    <a:pt x="8209" y="192"/>
                    <a:pt x="8139" y="122"/>
                    <a:pt x="8056" y="74"/>
                  </a:cubicBezTo>
                  <a:cubicBezTo>
                    <a:pt x="7972" y="25"/>
                    <a:pt x="7877" y="0"/>
                    <a:pt x="7781" y="0"/>
                  </a:cubicBezTo>
                  <a:lnTo>
                    <a:pt x="550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2938497" y="4975382"/>
                  <a:ext cx="3868106" cy="67743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𝐻𝑜𝑢𝑠h𝑜𝑙𝑑𝑜𝑏𝑗𝑒𝑐𝑡𝑠</m:t>
                            </m:r>
                          </m:sup>
                        </m:sSubSup>
                        <m:r>
                          <a:rPr sz="2000">
                            <a:latin typeface="Cambria Math" panose="02040503050406030204" pitchFamily="18" charset="0"/>
                          </a:rPr>
                          <m:t>=0.30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497" y="4975382"/>
                  <a:ext cx="3868106" cy="6774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TextBox 416"/>
            <p:cNvSpPr txBox="1"/>
            <p:nvPr/>
          </p:nvSpPr>
          <p:spPr>
            <a:xfrm>
              <a:off x="5426901" y="1007473"/>
              <a:ext cx="1985551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Choice</a:t>
              </a: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7757107" y="2899545"/>
              <a:ext cx="1554480" cy="38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latin typeface="Arial"/>
                </a:rPr>
                <a:t>Incorrect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7840878" y="4911826"/>
              <a:ext cx="1554480" cy="38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latin typeface="Arial"/>
                </a:rPr>
                <a:t>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9187560" y="2469960"/>
              <a:ext cx="3691440" cy="319680"/>
            </a:xfrm>
            <a:prstGeom prst="rect">
              <a:avLst/>
            </a:prstGeom>
          </p:spPr>
          <p:txBody>
            <a:bodyPr/>
            <a:lstStyle/>
            <a:p>
              <a:endParaRPr sz="2000" dirty="0"/>
            </a:p>
          </p:txBody>
        </p:sp>
        <p:sp useBgFill="1">
          <p:nvSpPr>
            <p:cNvPr id="425" name="Freeform 424"/>
            <p:cNvSpPr/>
            <p:nvPr/>
          </p:nvSpPr>
          <p:spPr>
            <a:xfrm>
              <a:off x="10057787" y="1550666"/>
              <a:ext cx="4063027" cy="890402"/>
            </a:xfrm>
            <a:custGeom>
              <a:avLst/>
              <a:gdLst/>
              <a:ahLst/>
              <a:cxnLst/>
              <a:rect l="0" t="0" r="r" b="b"/>
              <a:pathLst>
                <a:path w="13393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13095" y="1779"/>
                  </a:lnTo>
                  <a:lnTo>
                    <a:pt x="13096" y="1779"/>
                  </a:lnTo>
                  <a:cubicBezTo>
                    <a:pt x="13148" y="1779"/>
                    <a:pt x="13199" y="1765"/>
                    <a:pt x="13244" y="1739"/>
                  </a:cubicBezTo>
                  <a:cubicBezTo>
                    <a:pt x="13289" y="1713"/>
                    <a:pt x="13326" y="1676"/>
                    <a:pt x="13352" y="1631"/>
                  </a:cubicBezTo>
                  <a:cubicBezTo>
                    <a:pt x="13378" y="1586"/>
                    <a:pt x="13392" y="1535"/>
                    <a:pt x="13392" y="1483"/>
                  </a:cubicBezTo>
                  <a:lnTo>
                    <a:pt x="13392" y="296"/>
                  </a:lnTo>
                  <a:lnTo>
                    <a:pt x="13392" y="297"/>
                  </a:lnTo>
                  <a:lnTo>
                    <a:pt x="13392" y="297"/>
                  </a:lnTo>
                  <a:cubicBezTo>
                    <a:pt x="13392" y="244"/>
                    <a:pt x="13378" y="193"/>
                    <a:pt x="13352" y="148"/>
                  </a:cubicBezTo>
                  <a:cubicBezTo>
                    <a:pt x="13326" y="103"/>
                    <a:pt x="13289" y="66"/>
                    <a:pt x="13244" y="40"/>
                  </a:cubicBezTo>
                  <a:cubicBezTo>
                    <a:pt x="13199" y="14"/>
                    <a:pt x="13148" y="0"/>
                    <a:pt x="13096" y="0"/>
                  </a:cubicBezTo>
                  <a:lnTo>
                    <a:pt x="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6" name="TextBox 425"/>
                <p:cNvSpPr txBox="1"/>
                <p:nvPr/>
              </p:nvSpPr>
              <p:spPr>
                <a:xfrm>
                  <a:off x="8137509" y="1613942"/>
                  <a:ext cx="7480080" cy="99179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000" smtClean="0">
                            <a:latin typeface="Cambria Math" panose="02040503050406030204" pitchFamily="18" charset="0"/>
                          </a:rPr>
                          <m:t>𝑃𝐸</m:t>
                        </m:r>
                        <m:r>
                          <a:rPr lang="ar-AE" sz="2000" smtClean="0">
                            <a:latin typeface="Cambria Math" panose="02040503050406030204" pitchFamily="18" charset="0"/>
                          </a:rPr>
                          <m:t>=1−</m:t>
                        </m:r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𝐻𝑜𝑢𝑠𝑒h𝑜𝑙𝑑𝑜𝑏𝑗𝑒𝑐𝑡𝑠</m:t>
                            </m:r>
                          </m:sup>
                        </m:sSub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000">
                            <a:latin typeface="Cambria Math" panose="02040503050406030204" pitchFamily="18" charset="0"/>
                          </a:rPr>
                          <m:t>1−0.30=</m:t>
                        </m:r>
                        <m:r>
                          <a:rPr lang="ar-AE" sz="2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0.70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>
            <p:sp>
              <p:nvSpPr>
                <p:cNvPr id="426" name="TextBox 4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509" y="1613942"/>
                  <a:ext cx="7480080" cy="991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TextBox 429"/>
            <p:cNvSpPr txBox="1"/>
            <p:nvPr/>
          </p:nvSpPr>
          <p:spPr>
            <a:xfrm rot="16232400">
              <a:off x="2235290" y="6824825"/>
              <a:ext cx="2054401" cy="154438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strike="noStrike" spc="-1" dirty="0">
                  <a:latin typeface="Arial"/>
                </a:rPr>
                <a:t>p(Hit)</a:t>
              </a: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3760347" y="5912039"/>
              <a:ext cx="3946199" cy="8403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 rot="16233600">
              <a:off x="1371005" y="7673855"/>
              <a:ext cx="3383182" cy="10424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0		              1</a:t>
              </a: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3094335" y="6442586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429" name="Straight Connector 428"/>
            <p:cNvSpPr/>
            <p:nvPr/>
          </p:nvSpPr>
          <p:spPr>
            <a:xfrm flipH="1">
              <a:off x="3094334" y="9740048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1" name="Picture 430"/>
            <p:cNvPicPr/>
            <p:nvPr/>
          </p:nvPicPr>
          <p:blipFill>
            <a:blip r:embed="rId3"/>
            <a:srcRect l="38593" t="27069" r="16398" b="24703"/>
            <a:stretch/>
          </p:blipFill>
          <p:spPr>
            <a:xfrm rot="927000">
              <a:off x="3508420" y="6975692"/>
              <a:ext cx="2124000" cy="266545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937800">
              <a:off x="6348015" y="7035957"/>
              <a:ext cx="2124000" cy="266486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4" name="Straight Connector 433"/>
            <p:cNvSpPr/>
            <p:nvPr/>
          </p:nvSpPr>
          <p:spPr>
            <a:xfrm>
              <a:off x="5564386" y="6442586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TextBox 434"/>
            <p:cNvSpPr txBox="1"/>
            <p:nvPr/>
          </p:nvSpPr>
          <p:spPr>
            <a:xfrm>
              <a:off x="3800327" y="6476341"/>
              <a:ext cx="1563676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highlight>
                    <a:srgbClr val="FFFFFF"/>
                  </a:highlight>
                  <a:latin typeface="Arial"/>
                </a:rPr>
                <a:t>Incorrect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6662688" y="6447211"/>
              <a:ext cx="1666509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highlight>
                    <a:srgbClr val="FFFFFF"/>
                  </a:highlight>
                  <a:latin typeface="Arial"/>
                </a:rPr>
                <a:t>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 flipH="1">
              <a:off x="3088971" y="6846888"/>
              <a:ext cx="2486857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Straight Connector 441"/>
            <p:cNvSpPr/>
            <p:nvPr/>
          </p:nvSpPr>
          <p:spPr>
            <a:xfrm flipH="1">
              <a:off x="3094334" y="6440131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331780" y="458752"/>
              <a:ext cx="1152000" cy="97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4000" b="1" spc="-1" dirty="0">
                  <a:latin typeface="Arial"/>
                </a:rPr>
                <a:t>d</a:t>
              </a:r>
              <a:r>
                <a:rPr lang="en-US" sz="4000" b="1" strike="noStrike" spc="-1" dirty="0">
                  <a:latin typeface="Arial"/>
                </a:rPr>
                <a:t>)</a:t>
              </a:r>
              <a:endParaRPr lang="en-US" sz="4000" b="0" strike="noStrike" spc="-1" dirty="0">
                <a:latin typeface="Arial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1252800" y="5711400"/>
              <a:ext cx="1152000" cy="97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4000" b="1" spc="-1" dirty="0">
                  <a:latin typeface="Arial"/>
                </a:rPr>
                <a:t>e</a:t>
              </a:r>
              <a:r>
                <a:rPr lang="en-US" sz="4000" b="1" strike="noStrike" spc="-1" dirty="0">
                  <a:latin typeface="Arial"/>
                </a:rPr>
                <a:t>)</a:t>
              </a:r>
              <a:endParaRPr lang="en-US" sz="4000" b="0" strike="noStrike" spc="-1" dirty="0">
                <a:latin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8" name="TextBox 447"/>
                <p:cNvSpPr txBox="1"/>
                <p:nvPr/>
              </p:nvSpPr>
              <p:spPr>
                <a:xfrm>
                  <a:off x="3184361" y="4575197"/>
                  <a:ext cx="4365473" cy="866479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𝑀𝑢𝑠𝑖𝑐𝑎𝑙𝐼𝑛𝑠𝑡𝑟𝑢𝑚𝑒𝑛𝑡𝑠</m:t>
                            </m:r>
                          </m:sup>
                        </m:sSubSup>
                        <m:r>
                          <a:rPr sz="2000"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>
            <p:sp>
              <p:nvSpPr>
                <p:cNvPr id="448" name="TextBox 4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361" y="4575197"/>
                  <a:ext cx="4365473" cy="866479"/>
                </a:xfrm>
                <a:prstGeom prst="rect">
                  <a:avLst/>
                </a:prstGeom>
                <a:blipFill>
                  <a:blip r:embed="rId7"/>
                  <a:stretch>
                    <a:fillRect l="-29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849146D-8416-696D-1F78-96995993496C}"/>
                </a:ext>
              </a:extLst>
            </p:cNvPr>
            <p:cNvSpPr/>
            <p:nvPr/>
          </p:nvSpPr>
          <p:spPr>
            <a:xfrm>
              <a:off x="9779891" y="2578612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FECAF3F-000D-F28C-8E6D-0D325A419A5D}"/>
                </a:ext>
              </a:extLst>
            </p:cNvPr>
            <p:cNvSpPr/>
            <p:nvPr/>
          </p:nvSpPr>
          <p:spPr>
            <a:xfrm>
              <a:off x="9540965" y="293848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60A1A64-F1B3-349B-0330-5D8AE4528568}"/>
                </a:ext>
              </a:extLst>
            </p:cNvPr>
            <p:cNvSpPr/>
            <p:nvPr/>
          </p:nvSpPr>
          <p:spPr>
            <a:xfrm>
              <a:off x="9540965" y="344586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F4A492-630A-D0C0-E4C6-878D2EE1D70E}"/>
                </a:ext>
              </a:extLst>
            </p:cNvPr>
            <p:cNvSpPr/>
            <p:nvPr/>
          </p:nvSpPr>
          <p:spPr>
            <a:xfrm>
              <a:off x="9846011" y="3782915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7" name="TextBox 426"/>
                <p:cNvSpPr txBox="1"/>
                <p:nvPr/>
              </p:nvSpPr>
              <p:spPr>
                <a:xfrm>
                  <a:off x="10196720" y="4197055"/>
                  <a:ext cx="6647966" cy="15789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ar-AE" sz="2000" smtClean="0">
                            <a:latin typeface="Cambria Math" panose="02040503050406030204" pitchFamily="18" charset="0"/>
                          </a:rPr>
                          <m:t>𝑃𝐸</m:t>
                        </m:r>
                        <m:r>
                          <a:rPr lang="ar-AE" sz="2000" smtClean="0">
                            <a:latin typeface="Cambria Math" panose="02040503050406030204" pitchFamily="18" charset="0"/>
                          </a:rPr>
                          <m:t>=1−</m:t>
                        </m:r>
                        <m:sSubSup>
                          <m:sSubSupPr>
                            <m:ctrlPr>
                              <a:rPr lang="ar-AE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𝑀𝑢𝑠𝑖𝑐𝑎𝑙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𝐼𝑛𝑠𝑡𝑟𝑢𝑚𝑒𝑛𝑡𝑠</m:t>
                            </m:r>
                          </m:sup>
                        </m:sSub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ar-AE" sz="2000" dirty="0">
                    <a:latin typeface="Cambria Math" panose="02040503050406030204" pitchFamily="18" charset="0"/>
                  </a:endParaRPr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ar-A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0.70=</m:t>
                      </m:r>
                      <m:r>
                        <a:rPr lang="ar-AE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a14:m>
                  <a:endParaRPr sz="2000" dirty="0"/>
                </a:p>
              </p:txBody>
            </p:sp>
          </mc:Choice>
          <mc:Fallback>
            <p:sp>
              <p:nvSpPr>
                <p:cNvPr id="427" name="TextBox 4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6720" y="4197055"/>
                  <a:ext cx="6647966" cy="1578960"/>
                </a:xfrm>
                <a:prstGeom prst="rect">
                  <a:avLst/>
                </a:prstGeom>
                <a:blipFill>
                  <a:blip r:embed="rId8"/>
                  <a:stretch>
                    <a:fillRect t="-158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0" name="Imagen 274_1">
              <a:extLst>
                <a:ext uri="{FF2B5EF4-FFF2-40B4-BE49-F238E27FC236}">
                  <a16:creationId xmlns:a16="http://schemas.microsoft.com/office/drawing/2014/main" id="{5F3FC7BB-03CF-FB8A-458F-14DE23479099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4875454" y="2450950"/>
              <a:ext cx="2012497" cy="150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5" name="CustomShape 11_11"/>
            <p:cNvSpPr/>
            <p:nvPr/>
          </p:nvSpPr>
          <p:spPr>
            <a:xfrm>
              <a:off x="4946992" y="2562120"/>
              <a:ext cx="1868382" cy="9612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b="0" strike="noStrike" spc="-1" dirty="0">
                  <a:latin typeface="Arial"/>
                </a:rPr>
                <a:t>Musical Instruments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94E80B0-99A8-D452-3BC5-7E1E3E83AE1C}"/>
                </a:ext>
              </a:extLst>
            </p:cNvPr>
            <p:cNvSpPr/>
            <p:nvPr/>
          </p:nvSpPr>
          <p:spPr>
            <a:xfrm>
              <a:off x="2696873" y="3819039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93" name="Imagen 274_1">
              <a:extLst>
                <a:ext uri="{FF2B5EF4-FFF2-40B4-BE49-F238E27FC236}">
                  <a16:creationId xmlns:a16="http://schemas.microsoft.com/office/drawing/2014/main" id="{4F99484A-3280-AEA3-ACBC-7BC4FE7DF0C1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352427" y="1636756"/>
              <a:ext cx="1991524" cy="1282385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0A87998-CFF5-E67B-4348-E25385A63101}"/>
                </a:ext>
              </a:extLst>
            </p:cNvPr>
            <p:cNvSpPr/>
            <p:nvPr/>
          </p:nvSpPr>
          <p:spPr>
            <a:xfrm>
              <a:off x="2873520" y="414868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11_8"/>
            <p:cNvSpPr/>
            <p:nvPr/>
          </p:nvSpPr>
          <p:spPr>
            <a:xfrm>
              <a:off x="7893753" y="1807138"/>
              <a:ext cx="989750" cy="890431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Picture 13_2"/>
            <p:cNvPicPr/>
            <p:nvPr/>
          </p:nvPicPr>
          <p:blipFill>
            <a:blip r:embed="rId9"/>
            <a:stretch/>
          </p:blipFill>
          <p:spPr>
            <a:xfrm>
              <a:off x="7987598" y="1885473"/>
              <a:ext cx="732332" cy="698614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Imagen 274_1">
              <a:extLst>
                <a:ext uri="{FF2B5EF4-FFF2-40B4-BE49-F238E27FC236}">
                  <a16:creationId xmlns:a16="http://schemas.microsoft.com/office/drawing/2014/main" id="{863E8833-D961-D925-63F8-2B28D066BD98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361900" y="3606195"/>
              <a:ext cx="1991524" cy="1282385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4" name="CustomShape 11_7"/>
            <p:cNvSpPr/>
            <p:nvPr/>
          </p:nvSpPr>
          <p:spPr>
            <a:xfrm>
              <a:off x="7926263" y="3790570"/>
              <a:ext cx="864417" cy="820374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95" name="Imagen 287_1"/>
            <p:cNvPicPr/>
            <p:nvPr/>
          </p:nvPicPr>
          <p:blipFill>
            <a:blip r:embed="rId10"/>
            <a:stretch/>
          </p:blipFill>
          <p:spPr>
            <a:xfrm>
              <a:off x="7912961" y="3848286"/>
              <a:ext cx="891110" cy="73060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64C866-9FA0-A00F-1B37-930B210F54A1}"/>
                </a:ext>
              </a:extLst>
            </p:cNvPr>
            <p:cNvSpPr txBox="1"/>
            <p:nvPr/>
          </p:nvSpPr>
          <p:spPr>
            <a:xfrm>
              <a:off x="10451322" y="958833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b="0" strike="noStrike" spc="-1" dirty="0">
                  <a:latin typeface="Arial"/>
                </a:rPr>
                <a:t>Model-derived PE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1C573D-8129-C3FB-95C7-131107464A4F}"/>
                </a:ext>
              </a:extLst>
            </p:cNvPr>
            <p:cNvSpPr txBox="1"/>
            <p:nvPr/>
          </p:nvSpPr>
          <p:spPr>
            <a:xfrm>
              <a:off x="2925625" y="9752079"/>
              <a:ext cx="3018086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0	</a:t>
              </a:r>
              <a:r>
                <a:rPr lang="en-US" sz="2000" spc="-1" dirty="0">
                  <a:latin typeface="Arial"/>
                </a:rPr>
                <a:t>                     </a:t>
              </a:r>
              <a:r>
                <a:rPr lang="en-US" sz="20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13" name="Straight Connector 112">
              <a:extLst>
                <a:ext uri="{FF2B5EF4-FFF2-40B4-BE49-F238E27FC236}">
                  <a16:creationId xmlns:a16="http://schemas.microsoft.com/office/drawing/2014/main" id="{5388340F-A0C7-C117-C94A-05EF4B0E043D}"/>
                </a:ext>
              </a:extLst>
            </p:cNvPr>
            <p:cNvSpPr/>
            <p:nvPr/>
          </p:nvSpPr>
          <p:spPr>
            <a:xfrm>
              <a:off x="5943712" y="6417130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114" name="Straight Connector 113">
              <a:extLst>
                <a:ext uri="{FF2B5EF4-FFF2-40B4-BE49-F238E27FC236}">
                  <a16:creationId xmlns:a16="http://schemas.microsoft.com/office/drawing/2014/main" id="{DA2DB904-E0C8-5AB9-EB33-8ADCEB06B93F}"/>
                </a:ext>
              </a:extLst>
            </p:cNvPr>
            <p:cNvSpPr/>
            <p:nvPr/>
          </p:nvSpPr>
          <p:spPr>
            <a:xfrm flipH="1">
              <a:off x="5943711" y="9714592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Straight Connector 115">
              <a:extLst>
                <a:ext uri="{FF2B5EF4-FFF2-40B4-BE49-F238E27FC236}">
                  <a16:creationId xmlns:a16="http://schemas.microsoft.com/office/drawing/2014/main" id="{6CF3D4EB-A22A-D236-3FBC-323EC46E1FD5}"/>
                </a:ext>
              </a:extLst>
            </p:cNvPr>
            <p:cNvSpPr/>
            <p:nvPr/>
          </p:nvSpPr>
          <p:spPr>
            <a:xfrm>
              <a:off x="8413763" y="6417130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Straight Connector 117">
              <a:extLst>
                <a:ext uri="{FF2B5EF4-FFF2-40B4-BE49-F238E27FC236}">
                  <a16:creationId xmlns:a16="http://schemas.microsoft.com/office/drawing/2014/main" id="{39E6B9B9-8999-3BC3-25D2-B46A67F8A6D2}"/>
                </a:ext>
              </a:extLst>
            </p:cNvPr>
            <p:cNvSpPr/>
            <p:nvPr/>
          </p:nvSpPr>
          <p:spPr>
            <a:xfrm flipH="1">
              <a:off x="5949078" y="6849946"/>
              <a:ext cx="2464667" cy="3059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Straight Connector 118">
              <a:extLst>
                <a:ext uri="{FF2B5EF4-FFF2-40B4-BE49-F238E27FC236}">
                  <a16:creationId xmlns:a16="http://schemas.microsoft.com/office/drawing/2014/main" id="{E5AE2012-CA07-5E9A-7E94-D2C8958EE07C}"/>
                </a:ext>
              </a:extLst>
            </p:cNvPr>
            <p:cNvSpPr/>
            <p:nvPr/>
          </p:nvSpPr>
          <p:spPr>
            <a:xfrm flipH="1">
              <a:off x="5943711" y="6414675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E686A1-3D28-FD25-5E16-D145F5E8EE12}"/>
                </a:ext>
              </a:extLst>
            </p:cNvPr>
            <p:cNvSpPr txBox="1"/>
            <p:nvPr/>
          </p:nvSpPr>
          <p:spPr>
            <a:xfrm>
              <a:off x="5768147" y="9745073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0	</a:t>
              </a:r>
              <a:r>
                <a:rPr lang="en-US" sz="2000" spc="-1" dirty="0">
                  <a:latin typeface="Arial"/>
                </a:rPr>
                <a:t>                     </a:t>
              </a:r>
              <a:r>
                <a:rPr lang="en-US" sz="20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7ADC0BA-5A39-C8F2-43B3-070E78BDC39A}"/>
                </a:ext>
              </a:extLst>
            </p:cNvPr>
            <p:cNvSpPr txBox="1"/>
            <p:nvPr/>
          </p:nvSpPr>
          <p:spPr>
            <a:xfrm rot="16232400">
              <a:off x="8884847" y="6787785"/>
              <a:ext cx="2054401" cy="154438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strike="noStrike" spc="-1" dirty="0">
                  <a:latin typeface="Arial"/>
                </a:rPr>
                <a:t>p(Hit)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1029BB-AABD-7FC3-8579-5D5232632E00}"/>
                </a:ext>
              </a:extLst>
            </p:cNvPr>
            <p:cNvSpPr txBox="1"/>
            <p:nvPr/>
          </p:nvSpPr>
          <p:spPr>
            <a:xfrm>
              <a:off x="10429822" y="5904481"/>
              <a:ext cx="3946199" cy="8403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2E1D17-EFFB-9F55-354E-221328188A46}"/>
                </a:ext>
              </a:extLst>
            </p:cNvPr>
            <p:cNvSpPr txBox="1"/>
            <p:nvPr/>
          </p:nvSpPr>
          <p:spPr>
            <a:xfrm rot="16233600">
              <a:off x="8020562" y="7636815"/>
              <a:ext cx="3383182" cy="10424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0		              1</a:t>
              </a:r>
            </a:p>
          </p:txBody>
        </p:sp>
        <p:sp>
          <p:nvSpPr>
            <p:cNvPr id="125" name="Straight Connector 124">
              <a:extLst>
                <a:ext uri="{FF2B5EF4-FFF2-40B4-BE49-F238E27FC236}">
                  <a16:creationId xmlns:a16="http://schemas.microsoft.com/office/drawing/2014/main" id="{DFA0C542-1E7D-E68A-FFAD-6C58F147EE4C}"/>
                </a:ext>
              </a:extLst>
            </p:cNvPr>
            <p:cNvSpPr/>
            <p:nvPr/>
          </p:nvSpPr>
          <p:spPr>
            <a:xfrm>
              <a:off x="9743892" y="6405546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126" name="Straight Connector 125">
              <a:extLst>
                <a:ext uri="{FF2B5EF4-FFF2-40B4-BE49-F238E27FC236}">
                  <a16:creationId xmlns:a16="http://schemas.microsoft.com/office/drawing/2014/main" id="{60462829-D681-BDFF-9C41-9D977D247994}"/>
                </a:ext>
              </a:extLst>
            </p:cNvPr>
            <p:cNvSpPr/>
            <p:nvPr/>
          </p:nvSpPr>
          <p:spPr>
            <a:xfrm flipH="1">
              <a:off x="9743891" y="9703008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0397523-AC29-C293-A8A8-E70FE8CEF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937800">
              <a:off x="12997572" y="6998917"/>
              <a:ext cx="2124000" cy="266486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9" name="Straight Connector 128">
              <a:extLst>
                <a:ext uri="{FF2B5EF4-FFF2-40B4-BE49-F238E27FC236}">
                  <a16:creationId xmlns:a16="http://schemas.microsoft.com/office/drawing/2014/main" id="{9FEA6D71-D874-0C31-5B9F-FF6B62EC3932}"/>
                </a:ext>
              </a:extLst>
            </p:cNvPr>
            <p:cNvSpPr/>
            <p:nvPr/>
          </p:nvSpPr>
          <p:spPr>
            <a:xfrm>
              <a:off x="12213943" y="6405546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98D533E-4D38-CEDE-622C-D7446CA7EF69}"/>
                </a:ext>
              </a:extLst>
            </p:cNvPr>
            <p:cNvSpPr txBox="1"/>
            <p:nvPr/>
          </p:nvSpPr>
          <p:spPr>
            <a:xfrm>
              <a:off x="10449884" y="6439301"/>
              <a:ext cx="1563676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highlight>
                    <a:srgbClr val="FFFFFF"/>
                  </a:highlight>
                  <a:latin typeface="Arial"/>
                </a:rPr>
                <a:t>Incorrect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5DDA2F7-9988-A669-9DAC-A6CEFA38CBCD}"/>
                </a:ext>
              </a:extLst>
            </p:cNvPr>
            <p:cNvSpPr txBox="1"/>
            <p:nvPr/>
          </p:nvSpPr>
          <p:spPr>
            <a:xfrm>
              <a:off x="13312245" y="6410171"/>
              <a:ext cx="1666509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highlight>
                    <a:srgbClr val="FFFFFF"/>
                  </a:highlight>
                  <a:latin typeface="Arial"/>
                </a:rPr>
                <a:t>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132" name="Straight Connector 131">
              <a:extLst>
                <a:ext uri="{FF2B5EF4-FFF2-40B4-BE49-F238E27FC236}">
                  <a16:creationId xmlns:a16="http://schemas.microsoft.com/office/drawing/2014/main" id="{38566AAE-2D31-A296-1CEA-C526D9082FAF}"/>
                </a:ext>
              </a:extLst>
            </p:cNvPr>
            <p:cNvSpPr/>
            <p:nvPr/>
          </p:nvSpPr>
          <p:spPr>
            <a:xfrm flipH="1">
              <a:off x="9738528" y="6809848"/>
              <a:ext cx="2486857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Straight Connector 132">
              <a:extLst>
                <a:ext uri="{FF2B5EF4-FFF2-40B4-BE49-F238E27FC236}">
                  <a16:creationId xmlns:a16="http://schemas.microsoft.com/office/drawing/2014/main" id="{E9A66CCF-E8D6-3598-B1CB-488D23918841}"/>
                </a:ext>
              </a:extLst>
            </p:cNvPr>
            <p:cNvSpPr/>
            <p:nvPr/>
          </p:nvSpPr>
          <p:spPr>
            <a:xfrm flipH="1">
              <a:off x="9743891" y="6403091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54AB784-9EEC-B2EC-4E35-9D7D91947602}"/>
                </a:ext>
              </a:extLst>
            </p:cNvPr>
            <p:cNvSpPr txBox="1"/>
            <p:nvPr/>
          </p:nvSpPr>
          <p:spPr>
            <a:xfrm>
              <a:off x="9576139" y="9748161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0	</a:t>
              </a:r>
              <a:r>
                <a:rPr lang="en-US" sz="2000" spc="-1" dirty="0">
                  <a:latin typeface="Arial"/>
                </a:rPr>
                <a:t>                     </a:t>
              </a:r>
              <a:r>
                <a:rPr lang="en-US" sz="20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36" name="Straight Connector 135">
              <a:extLst>
                <a:ext uri="{FF2B5EF4-FFF2-40B4-BE49-F238E27FC236}">
                  <a16:creationId xmlns:a16="http://schemas.microsoft.com/office/drawing/2014/main" id="{B51600B4-DBBC-7959-BE2D-3CE27B1EDA4C}"/>
                </a:ext>
              </a:extLst>
            </p:cNvPr>
            <p:cNvSpPr/>
            <p:nvPr/>
          </p:nvSpPr>
          <p:spPr>
            <a:xfrm>
              <a:off x="12593269" y="6380090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137" name="Straight Connector 136">
              <a:extLst>
                <a:ext uri="{FF2B5EF4-FFF2-40B4-BE49-F238E27FC236}">
                  <a16:creationId xmlns:a16="http://schemas.microsoft.com/office/drawing/2014/main" id="{1DA6B640-D47D-F6BA-ACD2-09135D1D1F1F}"/>
                </a:ext>
              </a:extLst>
            </p:cNvPr>
            <p:cNvSpPr/>
            <p:nvPr/>
          </p:nvSpPr>
          <p:spPr>
            <a:xfrm flipH="1">
              <a:off x="12593268" y="9677552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4A73C8C7-1F9F-F75C-D81A-F93BDF13F20A}"/>
                </a:ext>
              </a:extLst>
            </p:cNvPr>
            <p:cNvSpPr/>
            <p:nvPr/>
          </p:nvSpPr>
          <p:spPr>
            <a:xfrm>
              <a:off x="15063320" y="6380090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Straight Connector 138">
              <a:extLst>
                <a:ext uri="{FF2B5EF4-FFF2-40B4-BE49-F238E27FC236}">
                  <a16:creationId xmlns:a16="http://schemas.microsoft.com/office/drawing/2014/main" id="{E0211FA3-00D1-2F4A-D8CB-BDDD2109D92A}"/>
                </a:ext>
              </a:extLst>
            </p:cNvPr>
            <p:cNvSpPr/>
            <p:nvPr/>
          </p:nvSpPr>
          <p:spPr>
            <a:xfrm flipH="1">
              <a:off x="12598635" y="6812906"/>
              <a:ext cx="2464667" cy="3059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Straight Connector 139">
              <a:extLst>
                <a:ext uri="{FF2B5EF4-FFF2-40B4-BE49-F238E27FC236}">
                  <a16:creationId xmlns:a16="http://schemas.microsoft.com/office/drawing/2014/main" id="{0C95A44F-2C1F-27A6-4864-E0FEA0A53CB4}"/>
                </a:ext>
              </a:extLst>
            </p:cNvPr>
            <p:cNvSpPr/>
            <p:nvPr/>
          </p:nvSpPr>
          <p:spPr>
            <a:xfrm flipH="1">
              <a:off x="12593268" y="6377635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sz="20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BFCE93E-A510-CC47-AD61-03D51CB32020}"/>
                </a:ext>
              </a:extLst>
            </p:cNvPr>
            <p:cNvSpPr txBox="1"/>
            <p:nvPr/>
          </p:nvSpPr>
          <p:spPr>
            <a:xfrm>
              <a:off x="12427705" y="9742261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0" strike="noStrike" spc="-1" dirty="0">
                  <a:latin typeface="Arial"/>
                </a:rPr>
                <a:t>0	    </a:t>
              </a:r>
              <a:r>
                <a:rPr lang="en-US" sz="2000" spc="-1" dirty="0">
                  <a:latin typeface="Arial"/>
                </a:rPr>
                <a:t>                 </a:t>
              </a:r>
              <a:r>
                <a:rPr lang="en-US" sz="2000" b="0" strike="noStrike" spc="-1" dirty="0">
                  <a:latin typeface="Arial"/>
                </a:rPr>
                <a:t> 1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2775B19-18F7-7D04-0096-73DA462FC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5639867">
              <a:off x="9823742" y="7255550"/>
              <a:ext cx="2124000" cy="2435043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0CE023-97B0-DB45-0566-ACC693EC99BA}"/>
                </a:ext>
              </a:extLst>
            </p:cNvPr>
            <p:cNvSpPr txBox="1"/>
            <p:nvPr/>
          </p:nvSpPr>
          <p:spPr>
            <a:xfrm>
              <a:off x="3949956" y="10162843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b="0" strike="noStrike" spc="-1" dirty="0">
                  <a:latin typeface="Arial"/>
                </a:rPr>
                <a:t>Model-derived PE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8D94E3F-E60A-9AAF-9D24-F1E2C680F79A}"/>
                </a:ext>
              </a:extLst>
            </p:cNvPr>
            <p:cNvSpPr txBox="1"/>
            <p:nvPr/>
          </p:nvSpPr>
          <p:spPr>
            <a:xfrm>
              <a:off x="10448515" y="10157835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000" b="0" strike="noStrike" spc="-1" dirty="0">
                  <a:latin typeface="Arial"/>
                </a:rPr>
                <a:t>Model-derived 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03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860</Words>
  <Application>Microsoft Macintosh PowerPoint</Application>
  <PresentationFormat>Custom</PresentationFormat>
  <Paragraphs>447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Francesco Pupillo</dc:creator>
  <dc:description/>
  <cp:lastModifiedBy>by3yk9cpqq@goetheuniversitaet.onmicrosoft.com</cp:lastModifiedBy>
  <cp:revision>18</cp:revision>
  <dcterms:created xsi:type="dcterms:W3CDTF">2021-11-30T16:07:53Z</dcterms:created>
  <dcterms:modified xsi:type="dcterms:W3CDTF">2022-05-10T11:47:14Z</dcterms:modified>
  <dc:language>en-US</dc:language>
</cp:coreProperties>
</file>