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879263" cy="6516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 snapToObjects="1" showGuides="1">
      <p:cViewPr>
        <p:scale>
          <a:sx n="101" d="100"/>
          <a:sy n="101" d="100"/>
        </p:scale>
        <p:origin x="1008" y="456"/>
      </p:cViewPr>
      <p:guideLst>
        <p:guide orient="horz" pos="2053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066505"/>
            <a:ext cx="8909447" cy="2268773"/>
          </a:xfrm>
        </p:spPr>
        <p:txBody>
          <a:bodyPr anchor="b"/>
          <a:lstStyle>
            <a:lvl1pPr algn="ctr">
              <a:defRPr sz="57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422770"/>
            <a:ext cx="8909447" cy="157335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431" indent="0" algn="ctr">
              <a:buNone/>
              <a:defRPr sz="1900"/>
            </a:lvl2pPr>
            <a:lvl3pPr marL="868863" indent="0" algn="ctr">
              <a:buNone/>
              <a:defRPr sz="1710"/>
            </a:lvl3pPr>
            <a:lvl4pPr marL="1303294" indent="0" algn="ctr">
              <a:buNone/>
              <a:defRPr sz="1520"/>
            </a:lvl4pPr>
            <a:lvl5pPr marL="1737726" indent="0" algn="ctr">
              <a:buNone/>
              <a:defRPr sz="1520"/>
            </a:lvl5pPr>
            <a:lvl6pPr marL="2172157" indent="0" algn="ctr">
              <a:buNone/>
              <a:defRPr sz="1520"/>
            </a:lvl6pPr>
            <a:lvl7pPr marL="2606589" indent="0" algn="ctr">
              <a:buNone/>
              <a:defRPr sz="1520"/>
            </a:lvl7pPr>
            <a:lvl8pPr marL="3041020" indent="0" algn="ctr">
              <a:buNone/>
              <a:defRPr sz="1520"/>
            </a:lvl8pPr>
            <a:lvl9pPr marL="3475452" indent="0" algn="ctr">
              <a:buNone/>
              <a:defRPr sz="1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837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94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46953"/>
            <a:ext cx="2561466" cy="55225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46953"/>
            <a:ext cx="7535907" cy="55225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23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65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624647"/>
            <a:ext cx="10245864" cy="2710761"/>
          </a:xfrm>
        </p:spPr>
        <p:txBody>
          <a:bodyPr anchor="b"/>
          <a:lstStyle>
            <a:lvl1pPr>
              <a:defRPr sz="57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361053"/>
            <a:ext cx="10245864" cy="1425525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1pPr>
            <a:lvl2pPr marL="4344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863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294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726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2157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589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1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545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6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734766"/>
            <a:ext cx="5048687" cy="4134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734766"/>
            <a:ext cx="5048687" cy="4134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814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46954"/>
            <a:ext cx="10245864" cy="12595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597494"/>
            <a:ext cx="5025485" cy="78290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431" indent="0">
              <a:buNone/>
              <a:defRPr sz="1900" b="1"/>
            </a:lvl2pPr>
            <a:lvl3pPr marL="868863" indent="0">
              <a:buNone/>
              <a:defRPr sz="1710" b="1"/>
            </a:lvl3pPr>
            <a:lvl4pPr marL="1303294" indent="0">
              <a:buNone/>
              <a:defRPr sz="1520" b="1"/>
            </a:lvl4pPr>
            <a:lvl5pPr marL="1737726" indent="0">
              <a:buNone/>
              <a:defRPr sz="1520" b="1"/>
            </a:lvl5pPr>
            <a:lvl6pPr marL="2172157" indent="0">
              <a:buNone/>
              <a:defRPr sz="1520" b="1"/>
            </a:lvl6pPr>
            <a:lvl7pPr marL="2606589" indent="0">
              <a:buNone/>
              <a:defRPr sz="1520" b="1"/>
            </a:lvl7pPr>
            <a:lvl8pPr marL="3041020" indent="0">
              <a:buNone/>
              <a:defRPr sz="1520" b="1"/>
            </a:lvl8pPr>
            <a:lvl9pPr marL="3475452" indent="0">
              <a:buNone/>
              <a:defRPr sz="1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380401"/>
            <a:ext cx="5025485" cy="35012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597494"/>
            <a:ext cx="5050234" cy="78290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431" indent="0">
              <a:buNone/>
              <a:defRPr sz="1900" b="1"/>
            </a:lvl2pPr>
            <a:lvl3pPr marL="868863" indent="0">
              <a:buNone/>
              <a:defRPr sz="1710" b="1"/>
            </a:lvl3pPr>
            <a:lvl4pPr marL="1303294" indent="0">
              <a:buNone/>
              <a:defRPr sz="1520" b="1"/>
            </a:lvl4pPr>
            <a:lvl5pPr marL="1737726" indent="0">
              <a:buNone/>
              <a:defRPr sz="1520" b="1"/>
            </a:lvl5pPr>
            <a:lvl6pPr marL="2172157" indent="0">
              <a:buNone/>
              <a:defRPr sz="1520" b="1"/>
            </a:lvl6pPr>
            <a:lvl7pPr marL="2606589" indent="0">
              <a:buNone/>
              <a:defRPr sz="1520" b="1"/>
            </a:lvl7pPr>
            <a:lvl8pPr marL="3041020" indent="0">
              <a:buNone/>
              <a:defRPr sz="1520" b="1"/>
            </a:lvl8pPr>
            <a:lvl9pPr marL="3475452" indent="0">
              <a:buNone/>
              <a:defRPr sz="1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380401"/>
            <a:ext cx="5050234" cy="35012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6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931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467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4446"/>
            <a:ext cx="3831371" cy="1520561"/>
          </a:xfrm>
        </p:spPr>
        <p:txBody>
          <a:bodyPr anchor="b"/>
          <a:lstStyle>
            <a:lvl1pPr>
              <a:defRPr sz="304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38283"/>
            <a:ext cx="6013877" cy="4631072"/>
          </a:xfrm>
        </p:spPr>
        <p:txBody>
          <a:bodyPr/>
          <a:lstStyle>
            <a:lvl1pPr>
              <a:defRPr sz="3041"/>
            </a:lvl1pPr>
            <a:lvl2pPr>
              <a:defRPr sz="2661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55006"/>
            <a:ext cx="3831371" cy="3621891"/>
          </a:xfrm>
        </p:spPr>
        <p:txBody>
          <a:bodyPr/>
          <a:lstStyle>
            <a:lvl1pPr marL="0" indent="0">
              <a:buNone/>
              <a:defRPr sz="1520"/>
            </a:lvl1pPr>
            <a:lvl2pPr marL="434431" indent="0">
              <a:buNone/>
              <a:defRPr sz="1330"/>
            </a:lvl2pPr>
            <a:lvl3pPr marL="868863" indent="0">
              <a:buNone/>
              <a:defRPr sz="1140"/>
            </a:lvl3pPr>
            <a:lvl4pPr marL="1303294" indent="0">
              <a:buNone/>
              <a:defRPr sz="950"/>
            </a:lvl4pPr>
            <a:lvl5pPr marL="1737726" indent="0">
              <a:buNone/>
              <a:defRPr sz="950"/>
            </a:lvl5pPr>
            <a:lvl6pPr marL="2172157" indent="0">
              <a:buNone/>
              <a:defRPr sz="950"/>
            </a:lvl6pPr>
            <a:lvl7pPr marL="2606589" indent="0">
              <a:buNone/>
              <a:defRPr sz="950"/>
            </a:lvl7pPr>
            <a:lvl8pPr marL="3041020" indent="0">
              <a:buNone/>
              <a:defRPr sz="950"/>
            </a:lvl8pPr>
            <a:lvl9pPr marL="3475452" indent="0">
              <a:buNone/>
              <a:defRPr sz="9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8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4446"/>
            <a:ext cx="3831371" cy="1520561"/>
          </a:xfrm>
        </p:spPr>
        <p:txBody>
          <a:bodyPr anchor="b"/>
          <a:lstStyle>
            <a:lvl1pPr>
              <a:defRPr sz="304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38283"/>
            <a:ext cx="6013877" cy="4631072"/>
          </a:xfrm>
        </p:spPr>
        <p:txBody>
          <a:bodyPr anchor="t"/>
          <a:lstStyle>
            <a:lvl1pPr marL="0" indent="0">
              <a:buNone/>
              <a:defRPr sz="3041"/>
            </a:lvl1pPr>
            <a:lvl2pPr marL="434431" indent="0">
              <a:buNone/>
              <a:defRPr sz="2661"/>
            </a:lvl2pPr>
            <a:lvl3pPr marL="868863" indent="0">
              <a:buNone/>
              <a:defRPr sz="2280"/>
            </a:lvl3pPr>
            <a:lvl4pPr marL="1303294" indent="0">
              <a:buNone/>
              <a:defRPr sz="1900"/>
            </a:lvl4pPr>
            <a:lvl5pPr marL="1737726" indent="0">
              <a:buNone/>
              <a:defRPr sz="1900"/>
            </a:lvl5pPr>
            <a:lvl6pPr marL="2172157" indent="0">
              <a:buNone/>
              <a:defRPr sz="1900"/>
            </a:lvl6pPr>
            <a:lvl7pPr marL="2606589" indent="0">
              <a:buNone/>
              <a:defRPr sz="1900"/>
            </a:lvl7pPr>
            <a:lvl8pPr marL="3041020" indent="0">
              <a:buNone/>
              <a:defRPr sz="1900"/>
            </a:lvl8pPr>
            <a:lvl9pPr marL="3475452" indent="0">
              <a:buNone/>
              <a:defRPr sz="19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55006"/>
            <a:ext cx="3831371" cy="3621891"/>
          </a:xfrm>
        </p:spPr>
        <p:txBody>
          <a:bodyPr/>
          <a:lstStyle>
            <a:lvl1pPr marL="0" indent="0">
              <a:buNone/>
              <a:defRPr sz="1520"/>
            </a:lvl1pPr>
            <a:lvl2pPr marL="434431" indent="0">
              <a:buNone/>
              <a:defRPr sz="1330"/>
            </a:lvl2pPr>
            <a:lvl3pPr marL="868863" indent="0">
              <a:buNone/>
              <a:defRPr sz="1140"/>
            </a:lvl3pPr>
            <a:lvl4pPr marL="1303294" indent="0">
              <a:buNone/>
              <a:defRPr sz="950"/>
            </a:lvl4pPr>
            <a:lvl5pPr marL="1737726" indent="0">
              <a:buNone/>
              <a:defRPr sz="950"/>
            </a:lvl5pPr>
            <a:lvl6pPr marL="2172157" indent="0">
              <a:buNone/>
              <a:defRPr sz="950"/>
            </a:lvl6pPr>
            <a:lvl7pPr marL="2606589" indent="0">
              <a:buNone/>
              <a:defRPr sz="950"/>
            </a:lvl7pPr>
            <a:lvl8pPr marL="3041020" indent="0">
              <a:buNone/>
              <a:defRPr sz="950"/>
            </a:lvl8pPr>
            <a:lvl9pPr marL="3475452" indent="0">
              <a:buNone/>
              <a:defRPr sz="9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72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46954"/>
            <a:ext cx="10245864" cy="12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734766"/>
            <a:ext cx="10245864" cy="413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040005"/>
            <a:ext cx="2672834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EEB1-9457-F541-8E93-E8346267924A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040005"/>
            <a:ext cx="4009251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040005"/>
            <a:ext cx="2672834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9EE7-EA20-7649-8640-1575DCB12B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08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8863" rtl="0" eaLnBrk="1" latinLnBrk="0" hangingPunct="1">
        <a:lnSpc>
          <a:spcPct val="90000"/>
        </a:lnSpc>
        <a:spcBef>
          <a:spcPct val="0"/>
        </a:spcBef>
        <a:buNone/>
        <a:defRPr sz="4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16" indent="-217216" algn="l" defTabSz="868863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1pPr>
      <a:lvl2pPr marL="651647" indent="-217216" algn="l" defTabSz="86886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6079" indent="-217216" algn="l" defTabSz="86886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10" indent="-217216" algn="l" defTabSz="86886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941" indent="-217216" algn="l" defTabSz="86886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9373" indent="-217216" algn="l" defTabSz="86886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804" indent="-217216" algn="l" defTabSz="86886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8236" indent="-217216" algn="l" defTabSz="86886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2667" indent="-217216" algn="l" defTabSz="86886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863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431" algn="l" defTabSz="868863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863" algn="l" defTabSz="868863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294" algn="l" defTabSz="868863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726" algn="l" defTabSz="868863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2157" algn="l" defTabSz="868863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589" algn="l" defTabSz="868863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1020" algn="l" defTabSz="868863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5452" algn="l" defTabSz="868863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4F5BC723-8733-EE37-87CC-9366A0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84" y="402351"/>
            <a:ext cx="2896625" cy="289662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F3DD600-1633-7116-1AA1-936D3C38C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85" y="3535471"/>
            <a:ext cx="2896625" cy="289662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8A7EF382-9004-6F50-00E8-9304E2C33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7" r="13203"/>
          <a:stretch/>
        </p:blipFill>
        <p:spPr>
          <a:xfrm>
            <a:off x="942738" y="362078"/>
            <a:ext cx="3108562" cy="2896625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ACABD99-CE5C-B962-9BFA-AEC5B06E6E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7" r="13203"/>
          <a:stretch/>
        </p:blipFill>
        <p:spPr>
          <a:xfrm>
            <a:off x="942738" y="3535471"/>
            <a:ext cx="3108562" cy="28966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F9FB8F-E229-AB9E-039D-E6415F5E335F}"/>
              </a:ext>
            </a:extLst>
          </p:cNvPr>
          <p:cNvSpPr txBox="1"/>
          <p:nvPr/>
        </p:nvSpPr>
        <p:spPr>
          <a:xfrm>
            <a:off x="675636" y="804784"/>
            <a:ext cx="420280" cy="23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5" dirty="0"/>
              <a:t>dLRI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F3FC7-E99C-D898-22D0-9715E097AE4C}"/>
              </a:ext>
            </a:extLst>
          </p:cNvPr>
          <p:cNvSpPr txBox="1"/>
          <p:nvPr/>
        </p:nvSpPr>
        <p:spPr>
          <a:xfrm>
            <a:off x="636287" y="1372287"/>
            <a:ext cx="473851" cy="23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5" dirty="0"/>
              <a:t>dfLRI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A4357-DB87-1FD8-B5FB-4628B14EBD8B}"/>
              </a:ext>
            </a:extLst>
          </p:cNvPr>
          <p:cNvSpPr txBox="1"/>
          <p:nvPr/>
        </p:nvSpPr>
        <p:spPr>
          <a:xfrm>
            <a:off x="689858" y="1957251"/>
            <a:ext cx="420280" cy="23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5" dirty="0"/>
              <a:t>fLRI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3276C7-F372-E362-833B-01A39C7FAB6B}"/>
              </a:ext>
            </a:extLst>
          </p:cNvPr>
          <p:cNvSpPr txBox="1"/>
          <p:nvPr/>
        </p:nvSpPr>
        <p:spPr>
          <a:xfrm>
            <a:off x="672012" y="2524755"/>
            <a:ext cx="420280" cy="23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5" dirty="0"/>
              <a:t>fLRE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BAF17-033D-B176-B94D-93F7F90B3494}"/>
              </a:ext>
            </a:extLst>
          </p:cNvPr>
          <p:cNvSpPr txBox="1"/>
          <p:nvPr/>
        </p:nvSpPr>
        <p:spPr>
          <a:xfrm>
            <a:off x="683444" y="3971670"/>
            <a:ext cx="420280" cy="23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5" dirty="0"/>
              <a:t>dLRI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A86A1-396F-6217-169F-8366E3F709F2}"/>
              </a:ext>
            </a:extLst>
          </p:cNvPr>
          <p:cNvSpPr txBox="1"/>
          <p:nvPr/>
        </p:nvSpPr>
        <p:spPr>
          <a:xfrm>
            <a:off x="644094" y="4539174"/>
            <a:ext cx="473851" cy="23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5" dirty="0"/>
              <a:t>dfLRI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BE50C8-8181-D460-D1F5-6A1CC7AE3243}"/>
              </a:ext>
            </a:extLst>
          </p:cNvPr>
          <p:cNvSpPr txBox="1"/>
          <p:nvPr/>
        </p:nvSpPr>
        <p:spPr>
          <a:xfrm>
            <a:off x="697666" y="5124138"/>
            <a:ext cx="420280" cy="23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5" dirty="0"/>
              <a:t>fLRI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52329-9C34-1801-5484-896CBDBA9A06}"/>
              </a:ext>
            </a:extLst>
          </p:cNvPr>
          <p:cNvSpPr txBox="1"/>
          <p:nvPr/>
        </p:nvSpPr>
        <p:spPr>
          <a:xfrm>
            <a:off x="679820" y="5691641"/>
            <a:ext cx="420280" cy="23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5" dirty="0"/>
              <a:t>fLRE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488B09EE-60B8-FB23-5919-44EA9D90C00F}"/>
              </a:ext>
            </a:extLst>
          </p:cNvPr>
          <p:cNvSpPr txBox="1"/>
          <p:nvPr/>
        </p:nvSpPr>
        <p:spPr>
          <a:xfrm>
            <a:off x="297040" y="78462"/>
            <a:ext cx="592920" cy="78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0000" tIns="45000" rIns="90000" bIns="4500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2340" b="1" strike="noStrike" spc="-1" dirty="0">
                <a:latin typeface="Arial"/>
              </a:rPr>
              <a:t>a)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B770AA5E-BF22-FC7E-7876-5416DE07CB7B}"/>
              </a:ext>
            </a:extLst>
          </p:cNvPr>
          <p:cNvSpPr txBox="1"/>
          <p:nvPr/>
        </p:nvSpPr>
        <p:spPr>
          <a:xfrm>
            <a:off x="297040" y="3297902"/>
            <a:ext cx="592920" cy="78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0000" tIns="45000" rIns="90000" bIns="4500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2340" b="1" spc="-1" dirty="0">
                <a:latin typeface="Arial"/>
              </a:rPr>
              <a:t>b</a:t>
            </a:r>
            <a:r>
              <a:rPr lang="en-US" sz="2340" b="1" strike="noStrike" spc="-1" dirty="0">
                <a:latin typeface="Arial"/>
              </a:rPr>
              <a:t>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B28CD3E7-896F-9EA8-C1C2-57851D260C3A}"/>
              </a:ext>
            </a:extLst>
          </p:cNvPr>
          <p:cNvSpPr txBox="1"/>
          <p:nvPr/>
        </p:nvSpPr>
        <p:spPr>
          <a:xfrm>
            <a:off x="4711881" y="139745"/>
            <a:ext cx="592920" cy="78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0000" tIns="45000" rIns="90000" bIns="4500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2340" b="1" spc="-1" dirty="0">
                <a:latin typeface="Arial"/>
              </a:rPr>
              <a:t>c)</a:t>
            </a:r>
            <a:endParaRPr lang="en-US" sz="2340" b="0" strike="noStrike" spc="-1" dirty="0">
              <a:latin typeface="Arial"/>
            </a:endParaRPr>
          </a:p>
        </p:txBody>
      </p:sp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F4465F28-9592-9F36-A4BE-523070478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93" t="33098" r="243" b="36211"/>
          <a:stretch/>
        </p:blipFill>
        <p:spPr>
          <a:xfrm>
            <a:off x="3957774" y="2730677"/>
            <a:ext cx="886623" cy="1443340"/>
          </a:xfrm>
          <a:prstGeom prst="rect">
            <a:avLst/>
          </a:prstGeom>
        </p:spPr>
      </p:pic>
      <p:sp>
        <p:nvSpPr>
          <p:cNvPr id="26" name="TextBox 3">
            <a:extLst>
              <a:ext uri="{FF2B5EF4-FFF2-40B4-BE49-F238E27FC236}">
                <a16:creationId xmlns:a16="http://schemas.microsoft.com/office/drawing/2014/main" id="{7C52CB30-CB1C-08F1-0133-971031238197}"/>
              </a:ext>
            </a:extLst>
          </p:cNvPr>
          <p:cNvSpPr txBox="1"/>
          <p:nvPr/>
        </p:nvSpPr>
        <p:spPr>
          <a:xfrm>
            <a:off x="4711881" y="3596894"/>
            <a:ext cx="592920" cy="78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0000" tIns="45000" rIns="90000" bIns="4500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2340" b="1" spc="-1" dirty="0">
                <a:latin typeface="Arial"/>
              </a:rPr>
              <a:t>d)</a:t>
            </a:r>
            <a:endParaRPr lang="en-US" sz="234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01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by3yk9cpqq@goetheuniversitaet.onmicrosoft.com</dc:creator>
  <cp:lastModifiedBy>by3yk9cpqq@goetheuniversitaet.onmicrosoft.com</cp:lastModifiedBy>
  <cp:revision>2</cp:revision>
  <dcterms:created xsi:type="dcterms:W3CDTF">2022-05-10T13:21:23Z</dcterms:created>
  <dcterms:modified xsi:type="dcterms:W3CDTF">2022-05-10T14:03:39Z</dcterms:modified>
</cp:coreProperties>
</file>