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 snapToObjects="1" showGuides="1">
      <p:cViewPr varScale="1">
        <p:scale>
          <a:sx n="108" d="100"/>
          <a:sy n="108" d="100"/>
        </p:scale>
        <p:origin x="6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1E90-9537-CF4A-ECFC-3FD950458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73071-DC3D-07E3-031E-9D832E8CC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4E79-C94F-5A1E-F960-F69AE0FD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FA10-4C9C-9E4A-9E93-B1B961A36E54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76D18-0A1A-4356-B1A6-5CB8C2BE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2FBA8-CB1B-041E-24CC-59BDFE9F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F9-5DF5-D843-9241-05BFD387F3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966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9BCF-E5EF-09E2-1B85-028DB1C2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DBAE3-5DFF-B7B5-0BF6-C9DA26045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F0F7-070D-C220-0FE2-8B34831E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FA10-4C9C-9E4A-9E93-B1B961A36E54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F5FA-8DEC-E368-05A8-486CA718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CC3C-4F5E-2484-D9E6-122B992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F9-5DF5-D843-9241-05BFD387F3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792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8C08E-56DE-C67A-9AC1-3313FD8FB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FAC1B-DF48-0E60-22BC-1163E7A1D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1A25-1E5B-7772-715D-884108B2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FA10-4C9C-9E4A-9E93-B1B961A36E54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CD04-D906-44E4-BCEC-54AB81AA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6A942-60E3-5E85-2D0B-D6FE98FE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F9-5DF5-D843-9241-05BFD387F3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0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601B-B4D0-5F83-C528-264B8ADE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FE23-9A0A-FE17-FBB6-FDF694E1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BDFB-4BD7-CEAB-B5FD-8A255CBA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FA10-4C9C-9E4A-9E93-B1B961A36E54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F9EEA-21A1-320D-393A-34CD86BC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9260-53E6-9C09-21CF-EB3310AC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F9-5DF5-D843-9241-05BFD387F3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509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F3AE-129B-98A5-87A1-7BB8B12E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AAD01-9F17-FBA3-5E55-1DDA9433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93E7-0C4C-8910-ED50-36102446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FA10-4C9C-9E4A-9E93-B1B961A36E54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A216-9E0E-3CA9-8D57-DF4718E0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365F9-06A8-9818-A177-99A0F060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F9-5DF5-D843-9241-05BFD387F3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30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7FDB-BE80-B5B7-1E97-B0ED2395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A47C-C0E0-C619-2289-F90AD42B3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2874F-131C-3171-BB44-9EFB92E9D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EC66D-DE14-D2EB-CAEB-83A80332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FA10-4C9C-9E4A-9E93-B1B961A36E54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E909E-2012-3BA1-4F1D-2B7B32EF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1085D-AE32-9266-24DA-6B11185D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F9-5DF5-D843-9241-05BFD387F3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952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9F8F-1FBF-E82D-2F72-3C89EB44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27E5-C5D3-AA6F-9914-4D2AD635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34F49-1EB5-5BCB-E1BB-F4786BE34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1EE84-6FBB-ABCB-A2A6-4B85B868E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16B37-13BB-AE8D-DDAD-265A7469A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6BADB-4961-69E0-AF68-E0A273B8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FA10-4C9C-9E4A-9E93-B1B961A36E54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D35B2-033F-0C3B-4D30-02F80EA5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4D58E-44A0-C1F2-3462-4B8667D4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F9-5DF5-D843-9241-05BFD387F3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921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A115-5B6F-B91D-FB6E-A1635F16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0358E-7DEB-9E55-F6BA-B1397E93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FA10-4C9C-9E4A-9E93-B1B961A36E54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7C7B2-BA5F-361B-DF78-7C6B1334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CF0AE-F124-E627-0576-0CD31E26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F9-5DF5-D843-9241-05BFD387F3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224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02E31-F7F1-9FE3-3577-D189666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FA10-4C9C-9E4A-9E93-B1B961A36E54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3F54B-2A30-AF5A-DCF8-CF4811D0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5BC11-3CF3-3B3D-8ED4-C866DAF2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F9-5DF5-D843-9241-05BFD387F3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224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5A26-BAD7-E8E0-359D-2398D183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6284-B870-1D64-70A4-7CB2EABA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B61F-FD37-A4CE-F60A-2ED7B6438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F309E-12E1-D804-38C6-26EB3218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FA10-4C9C-9E4A-9E93-B1B961A36E54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A9D8-DD01-3570-6AC9-BE45FA9E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7C74-95F8-8208-B6F7-9A1F533C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F9-5DF5-D843-9241-05BFD387F3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360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F009-C07C-D884-DF0C-DA5363D5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9D066-4A15-51E4-F0F8-11E4261F8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FB9FF-8192-2530-3DAF-65CF21B9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3681B-AA34-7B07-9928-5A20C484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FA10-4C9C-9E4A-9E93-B1B961A36E54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E0BC8-B5AC-F2C0-1F4C-33CAAA6B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0656C-88B2-B9ED-40AB-A041C6A3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A2F9-5DF5-D843-9241-05BFD387F3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66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B701C-C9EC-49E3-35BC-80D6FE4B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B076-936C-A9F6-352B-5B15C530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154C-D192-65DA-AFCA-572489A00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FA10-4C9C-9E4A-9E93-B1B961A36E54}" type="datetimeFigureOut">
              <a:rPr lang="en-DE" smtClean="0"/>
              <a:t>10.05.22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0197-6F53-F82A-6BA7-4697CFA18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85DE-7D35-7498-98DF-779FC4429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BA2F9-5DF5-D843-9241-05BFD387F3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682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BE69-A190-DF0D-AA69-D20BABC7A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06FB9-53EA-0D00-04C1-254AB1C98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782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by3yk9cpqq@goetheuniversitaet.onmicrosoft.com</dc:creator>
  <cp:lastModifiedBy>by3yk9cpqq@goetheuniversitaet.onmicrosoft.com</cp:lastModifiedBy>
  <cp:revision>1</cp:revision>
  <dcterms:created xsi:type="dcterms:W3CDTF">2022-05-10T11:48:16Z</dcterms:created>
  <dcterms:modified xsi:type="dcterms:W3CDTF">2022-05-10T11:48:35Z</dcterms:modified>
</cp:coreProperties>
</file>