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430640" y="1518840"/>
            <a:ext cx="88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6214680" y="1518840"/>
            <a:ext cx="88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2910600" y="1518840"/>
            <a:ext cx="88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81440" y="2588760"/>
            <a:ext cx="88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7632000" y="1518840"/>
            <a:ext cx="88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8933040" y="1518840"/>
            <a:ext cx="88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4319640" y="1518840"/>
            <a:ext cx="88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217440" y="3808440"/>
            <a:ext cx="88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217440" y="5064480"/>
            <a:ext cx="882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5616000" y="1208880"/>
            <a:ext cx="8827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869040" y="1209600"/>
            <a:ext cx="8827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rcRect l="20295" t="17307" r="22293" b="0"/>
          <a:stretch/>
        </p:blipFill>
        <p:spPr>
          <a:xfrm>
            <a:off x="897840" y="2011680"/>
            <a:ext cx="4588200" cy="41299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rcRect l="20659" t="16646" r="0" b="0"/>
          <a:stretch/>
        </p:blipFill>
        <p:spPr>
          <a:xfrm>
            <a:off x="5642640" y="2011680"/>
            <a:ext cx="6274080" cy="41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  <Words>13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2021-11-28T19:08:03Z</dcterms:created>
  <dc:creator>PUPILLO, FRANCESCO (PGR)</dc:creator>
  <dc:description/>
  <dc:language>en-US</dc:language>
  <cp:lastModifiedBy>Francesco Pupillo</cp:lastModifiedBy>
  <dcterms:modified xsi:type="dcterms:W3CDTF">2021-12-01T16:14:00Z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