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906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0E73543-F4FD-4980-BE66-D698FC9485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900520" y="857160"/>
            <a:ext cx="3342960" cy="231408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C9759C-526D-4DBD-BBA7-C90E720447A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6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79D9652-77D5-4797-BB6E-B2C62C7814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BD76BA-80CF-4DCA-998F-50A9F95AA12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3" descr="Chart, scatter chart&#10;&#10;Description automatically generated"/>
          <p:cNvPicPr/>
          <p:nvPr/>
        </p:nvPicPr>
        <p:blipFill>
          <a:blip r:embed="rId1"/>
          <a:srcRect l="1936" t="3939" r="50001" b="3055"/>
          <a:stretch/>
        </p:blipFill>
        <p:spPr>
          <a:xfrm>
            <a:off x="1063800" y="4743360"/>
            <a:ext cx="1888200" cy="1881720"/>
          </a:xfrm>
          <a:prstGeom prst="rect">
            <a:avLst/>
          </a:prstGeom>
          <a:ln>
            <a:noFill/>
          </a:ln>
        </p:spPr>
      </p:pic>
      <p:pic>
        <p:nvPicPr>
          <p:cNvPr id="47" name="Picture 40" descr="Chart, scatter chart&#10;&#10;Description automatically generated"/>
          <p:cNvPicPr/>
          <p:nvPr/>
        </p:nvPicPr>
        <p:blipFill>
          <a:blip r:embed="rId2"/>
          <a:srcRect l="51869" t="3414" r="505" b="2892"/>
          <a:stretch/>
        </p:blipFill>
        <p:spPr>
          <a:xfrm>
            <a:off x="7096680" y="4654440"/>
            <a:ext cx="1840320" cy="199620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Chart, scatter chart&#10;&#10;Description automatically generated"/>
          <p:cNvPicPr/>
          <p:nvPr/>
        </p:nvPicPr>
        <p:blipFill>
          <a:blip r:embed="rId3"/>
          <a:srcRect l="2960" t="3590" r="0" b="3916"/>
          <a:stretch/>
        </p:blipFill>
        <p:spPr>
          <a:xfrm>
            <a:off x="3101400" y="571680"/>
            <a:ext cx="1851480" cy="1963800"/>
          </a:xfrm>
          <a:prstGeom prst="rect">
            <a:avLst/>
          </a:prstGeom>
          <a:ln>
            <a:noFill/>
          </a:ln>
        </p:spPr>
      </p:pic>
      <p:pic>
        <p:nvPicPr>
          <p:cNvPr id="49" name="Picture 6" descr="Chart, scatter chart&#10;&#10;Description automatically generated"/>
          <p:cNvPicPr/>
          <p:nvPr/>
        </p:nvPicPr>
        <p:blipFill>
          <a:blip r:embed="rId4"/>
          <a:srcRect l="2448" t="4023" r="0" b="3472"/>
          <a:stretch/>
        </p:blipFill>
        <p:spPr>
          <a:xfrm>
            <a:off x="7143840" y="571680"/>
            <a:ext cx="1793160" cy="1963800"/>
          </a:xfrm>
          <a:prstGeom prst="rect">
            <a:avLst/>
          </a:prstGeom>
          <a:ln>
            <a:noFill/>
          </a:ln>
        </p:spPr>
      </p:pic>
      <p:pic>
        <p:nvPicPr>
          <p:cNvPr id="50" name="Picture 18" descr="Chart, scatter chart&#10;&#10;Description automatically generated"/>
          <p:cNvPicPr/>
          <p:nvPr/>
        </p:nvPicPr>
        <p:blipFill>
          <a:blip r:embed="rId5"/>
          <a:srcRect l="2229" t="4067" r="49156" b="3435"/>
          <a:stretch/>
        </p:blipFill>
        <p:spPr>
          <a:xfrm>
            <a:off x="1091880" y="2612880"/>
            <a:ext cx="1919160" cy="1963800"/>
          </a:xfrm>
          <a:prstGeom prst="rect">
            <a:avLst/>
          </a:prstGeom>
          <a:ln>
            <a:noFill/>
          </a:ln>
        </p:spPr>
      </p:pic>
      <p:pic>
        <p:nvPicPr>
          <p:cNvPr id="51" name="Picture 22" descr="Chart, scatter chart&#10;&#10;Description automatically generated"/>
          <p:cNvPicPr/>
          <p:nvPr/>
        </p:nvPicPr>
        <p:blipFill>
          <a:blip r:embed="rId6"/>
          <a:srcRect l="2228" t="3414" r="50145" b="2892"/>
          <a:stretch/>
        </p:blipFill>
        <p:spPr>
          <a:xfrm>
            <a:off x="5121360" y="4654440"/>
            <a:ext cx="1880280" cy="199620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1003680" y="0"/>
            <a:ext cx="4034880" cy="664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5048280" y="0"/>
            <a:ext cx="4009320" cy="6635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5042520" y="288360"/>
            <a:ext cx="4025880" cy="635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1003680" y="288360"/>
            <a:ext cx="4038120" cy="635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Picture 37" descr="Chart, scatter chart&#10;&#10;Description automatically generated"/>
          <p:cNvPicPr/>
          <p:nvPr/>
        </p:nvPicPr>
        <p:blipFill>
          <a:blip r:embed="rId7"/>
          <a:srcRect l="51934" t="4067" r="-550" b="3435"/>
          <a:stretch/>
        </p:blipFill>
        <p:spPr>
          <a:xfrm>
            <a:off x="3053160" y="2612880"/>
            <a:ext cx="1919160" cy="1963800"/>
          </a:xfrm>
          <a:prstGeom prst="rect">
            <a:avLst/>
          </a:prstGeom>
          <a:ln>
            <a:noFill/>
          </a:ln>
        </p:spPr>
      </p:pic>
      <p:sp>
        <p:nvSpPr>
          <p:cNvPr id="57" name="CustomShape 5"/>
          <p:cNvSpPr/>
          <p:nvPr/>
        </p:nvSpPr>
        <p:spPr>
          <a:xfrm>
            <a:off x="402840" y="552600"/>
            <a:ext cx="2649960" cy="609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3047040" y="560160"/>
            <a:ext cx="1995120" cy="6083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5049000" y="552600"/>
            <a:ext cx="2049120" cy="608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8"/>
          <p:cNvSpPr/>
          <p:nvPr/>
        </p:nvSpPr>
        <p:spPr>
          <a:xfrm>
            <a:off x="7102440" y="560160"/>
            <a:ext cx="1965600" cy="608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9"/>
          <p:cNvSpPr/>
          <p:nvPr/>
        </p:nvSpPr>
        <p:spPr>
          <a:xfrm rot="16200000">
            <a:off x="3882600" y="-2635560"/>
            <a:ext cx="1996560" cy="837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0"/>
          <p:cNvSpPr/>
          <p:nvPr/>
        </p:nvSpPr>
        <p:spPr>
          <a:xfrm rot="16200000">
            <a:off x="3829680" y="-583560"/>
            <a:ext cx="2102400" cy="83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11"/>
          <p:cNvSpPr/>
          <p:nvPr/>
        </p:nvSpPr>
        <p:spPr>
          <a:xfrm rot="16200000">
            <a:off x="3794760" y="1578600"/>
            <a:ext cx="2177640" cy="834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12"/>
          <p:cNvSpPr/>
          <p:nvPr/>
        </p:nvSpPr>
        <p:spPr>
          <a:xfrm>
            <a:off x="3048120" y="288000"/>
            <a:ext cx="0" cy="277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13"/>
          <p:cNvSpPr/>
          <p:nvPr/>
        </p:nvSpPr>
        <p:spPr>
          <a:xfrm>
            <a:off x="3050280" y="293760"/>
            <a:ext cx="0" cy="277560"/>
          </a:xfrm>
          <a:prstGeom prst="line">
            <a:avLst/>
          </a:prstGeom>
          <a:ln w="158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14"/>
          <p:cNvSpPr/>
          <p:nvPr/>
        </p:nvSpPr>
        <p:spPr>
          <a:xfrm>
            <a:off x="7096320" y="282240"/>
            <a:ext cx="0" cy="277920"/>
          </a:xfrm>
          <a:prstGeom prst="line">
            <a:avLst/>
          </a:prstGeom>
          <a:ln w="158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5"/>
          <p:cNvSpPr/>
          <p:nvPr/>
        </p:nvSpPr>
        <p:spPr>
          <a:xfrm>
            <a:off x="4857480" y="396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Experiment 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16"/>
          <p:cNvSpPr/>
          <p:nvPr/>
        </p:nvSpPr>
        <p:spPr>
          <a:xfrm>
            <a:off x="997920" y="1548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Experiment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17"/>
          <p:cNvSpPr/>
          <p:nvPr/>
        </p:nvSpPr>
        <p:spPr>
          <a:xfrm rot="16200000">
            <a:off x="-1457280" y="327744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Fitted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18"/>
          <p:cNvSpPr/>
          <p:nvPr/>
        </p:nvSpPr>
        <p:spPr>
          <a:xfrm>
            <a:off x="2941200" y="659592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Simulated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91440" y="24984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Learning Rate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CustomShape 20"/>
          <p:cNvSpPr/>
          <p:nvPr/>
        </p:nvSpPr>
        <p:spPr>
          <a:xfrm>
            <a:off x="4117680" y="26172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Learning Rate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CustomShape 21"/>
          <p:cNvSpPr/>
          <p:nvPr/>
        </p:nvSpPr>
        <p:spPr>
          <a:xfrm>
            <a:off x="2025720" y="25200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Inverse Temperature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CustomShape 22"/>
          <p:cNvSpPr/>
          <p:nvPr/>
        </p:nvSpPr>
        <p:spPr>
          <a:xfrm>
            <a:off x="6125400" y="245160"/>
            <a:ext cx="402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Inverse Temperature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5" name="Picture 74" descr="Chart, scatter chart&#10;&#10;Description automatically generated"/>
          <p:cNvPicPr/>
          <p:nvPr/>
        </p:nvPicPr>
        <p:blipFill>
          <a:blip r:embed="rId8"/>
          <a:srcRect l="52780" t="3939" r="-103" b="3055"/>
          <a:stretch/>
        </p:blipFill>
        <p:spPr>
          <a:xfrm>
            <a:off x="3083040" y="4743360"/>
            <a:ext cx="1859760" cy="1881720"/>
          </a:xfrm>
          <a:prstGeom prst="rect">
            <a:avLst/>
          </a:prstGeom>
          <a:ln>
            <a:noFill/>
          </a:ln>
        </p:spPr>
      </p:pic>
      <p:pic>
        <p:nvPicPr>
          <p:cNvPr id="76" name="Picture 76" descr="Chart, scatter chart&#10;&#10;Description automatically generated"/>
          <p:cNvPicPr/>
          <p:nvPr/>
        </p:nvPicPr>
        <p:blipFill>
          <a:blip r:embed="rId9"/>
          <a:srcRect l="2435" t="3987" r="50105" b="3533"/>
          <a:stretch/>
        </p:blipFill>
        <p:spPr>
          <a:xfrm>
            <a:off x="5129640" y="2612880"/>
            <a:ext cx="1871640" cy="1963800"/>
          </a:xfrm>
          <a:prstGeom prst="rect">
            <a:avLst/>
          </a:prstGeom>
          <a:ln>
            <a:noFill/>
          </a:ln>
        </p:spPr>
      </p:pic>
      <p:pic>
        <p:nvPicPr>
          <p:cNvPr id="77" name="Picture 77" descr="Chart, scatter chart&#10;&#10;Description automatically generated"/>
          <p:cNvPicPr/>
          <p:nvPr/>
        </p:nvPicPr>
        <p:blipFill>
          <a:blip r:embed="rId10"/>
          <a:srcRect l="52732" t="3987" r="18" b="3533"/>
          <a:stretch/>
        </p:blipFill>
        <p:spPr>
          <a:xfrm>
            <a:off x="7143840" y="2595240"/>
            <a:ext cx="1793160" cy="1981800"/>
          </a:xfrm>
          <a:prstGeom prst="rect">
            <a:avLst/>
          </a:prstGeom>
          <a:ln>
            <a:noFill/>
          </a:ln>
        </p:spPr>
      </p:pic>
      <p:sp>
        <p:nvSpPr>
          <p:cNvPr id="78" name="CustomShape 23"/>
          <p:cNvSpPr/>
          <p:nvPr/>
        </p:nvSpPr>
        <p:spPr>
          <a:xfrm rot="16200000">
            <a:off x="77760" y="1399680"/>
            <a:ext cx="1554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dLRI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CustomShape 24"/>
          <p:cNvSpPr/>
          <p:nvPr/>
        </p:nvSpPr>
        <p:spPr>
          <a:xfrm rot="16200000">
            <a:off x="55440" y="3450240"/>
            <a:ext cx="1554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fLRI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CustomShape 25"/>
          <p:cNvSpPr/>
          <p:nvPr/>
        </p:nvSpPr>
        <p:spPr>
          <a:xfrm rot="16200000">
            <a:off x="55440" y="5509440"/>
            <a:ext cx="1554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fLRE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Application>LibreOffice/6.4.7.2$Linux_X86_64 LibreOffice_project/40$Build-2</Application>
  <Words>18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2021-11-28T15:35:56Z</dcterms:created>
  <dc:creator>PUPILLO, FRANCESCO (PGR)</dc:creator>
  <dc:description/>
  <dc:language>en-US</dc:language>
  <cp:lastModifiedBy>Francesco Pupillo</cp:lastModifiedBy>
  <dcterms:modified xsi:type="dcterms:W3CDTF">2021-11-29T16:28:40Z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Paper (210x297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