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yaz Ikram" userId="112e8136484fc207" providerId="LiveId" clId="{30FC36C9-9ECD-465E-85CC-7F955D5E45D8}"/>
    <pc:docChg chg="delSld modSld">
      <pc:chgData name="Fyaz Ikram" userId="112e8136484fc207" providerId="LiveId" clId="{30FC36C9-9ECD-465E-85CC-7F955D5E45D8}" dt="2020-12-28T11:25:12.164" v="3" actId="13926"/>
      <pc:docMkLst>
        <pc:docMk/>
      </pc:docMkLst>
      <pc:sldChg chg="del">
        <pc:chgData name="Fyaz Ikram" userId="112e8136484fc207" providerId="LiveId" clId="{30FC36C9-9ECD-465E-85CC-7F955D5E45D8}" dt="2020-12-28T11:25:01.311" v="1" actId="2696"/>
        <pc:sldMkLst>
          <pc:docMk/>
          <pc:sldMk cId="1287261621" sldId="261"/>
        </pc:sldMkLst>
      </pc:sldChg>
      <pc:sldChg chg="del">
        <pc:chgData name="Fyaz Ikram" userId="112e8136484fc207" providerId="LiveId" clId="{30FC36C9-9ECD-465E-85CC-7F955D5E45D8}" dt="2020-12-28T11:24:57.818" v="0" actId="2696"/>
        <pc:sldMkLst>
          <pc:docMk/>
          <pc:sldMk cId="1783944318" sldId="262"/>
        </pc:sldMkLst>
      </pc:sldChg>
      <pc:sldChg chg="del">
        <pc:chgData name="Fyaz Ikram" userId="112e8136484fc207" providerId="LiveId" clId="{30FC36C9-9ECD-465E-85CC-7F955D5E45D8}" dt="2020-12-28T11:25:03.833" v="2" actId="2696"/>
        <pc:sldMkLst>
          <pc:docMk/>
          <pc:sldMk cId="1840529372" sldId="263"/>
        </pc:sldMkLst>
      </pc:sldChg>
      <pc:sldChg chg="modSp mod">
        <pc:chgData name="Fyaz Ikram" userId="112e8136484fc207" providerId="LiveId" clId="{30FC36C9-9ECD-465E-85CC-7F955D5E45D8}" dt="2020-12-28T11:25:12.164" v="3" actId="13926"/>
        <pc:sldMkLst>
          <pc:docMk/>
          <pc:sldMk cId="744820573" sldId="264"/>
        </pc:sldMkLst>
        <pc:spChg chg="mod">
          <ac:chgData name="Fyaz Ikram" userId="112e8136484fc207" providerId="LiveId" clId="{30FC36C9-9ECD-465E-85CC-7F955D5E45D8}" dt="2020-12-28T11:25:12.164" v="3" actId="13926"/>
          <ac:spMkLst>
            <pc:docMk/>
            <pc:sldMk cId="744820573" sldId="264"/>
            <ac:spMk id="3" creationId="{BE4FE87A-8E18-4243-B18D-AFF569EA9A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9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1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9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1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7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8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3CEB4D1-AA3F-4A8F-8207-6E71EC12C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DACB1920-617A-428B-91F3-28ED443B8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787AA-44DC-4415-A5D6-B9E81F4FC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en-IE" sz="4000" dirty="0"/>
              <a:t>SAOM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3D935-A076-4FFD-B32C-953F31308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 lnSpcReduction="10000"/>
          </a:bodyPr>
          <a:lstStyle/>
          <a:p>
            <a:r>
              <a:rPr lang="en-IE" dirty="0"/>
              <a:t>By DYLAN, pierce, fyaz, joe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38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D1F1-8E17-46C3-9D0E-F5F0405B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Fyaz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D425-3898-438E-80EB-F313233C0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>
                <a:highlight>
                  <a:srgbClr val="FFFF00"/>
                </a:highlight>
              </a:rPr>
              <a:t>View event details</a:t>
            </a:r>
          </a:p>
          <a:p>
            <a:r>
              <a:rPr lang="en-IE" dirty="0">
                <a:highlight>
                  <a:srgbClr val="FFFF00"/>
                </a:highlight>
              </a:rPr>
              <a:t>Add event</a:t>
            </a:r>
          </a:p>
          <a:p>
            <a:r>
              <a:rPr lang="en-IE" dirty="0">
                <a:highlight>
                  <a:srgbClr val="FFFF00"/>
                </a:highlight>
              </a:rPr>
              <a:t>Delete event</a:t>
            </a:r>
          </a:p>
          <a:p>
            <a:r>
              <a:rPr lang="en-IE" dirty="0">
                <a:highlight>
                  <a:srgbClr val="FFFF00"/>
                </a:highlight>
              </a:rPr>
              <a:t>Update event details</a:t>
            </a:r>
          </a:p>
          <a:p>
            <a:r>
              <a:rPr lang="en-IE" dirty="0">
                <a:highlight>
                  <a:srgbClr val="FFFF00"/>
                </a:highlight>
              </a:rPr>
              <a:t>View event details front</a:t>
            </a:r>
          </a:p>
          <a:p>
            <a:r>
              <a:rPr lang="en-IE" dirty="0">
                <a:highlight>
                  <a:srgbClr val="FFFF00"/>
                </a:highlight>
              </a:rPr>
              <a:t>Delete staff/teacher</a:t>
            </a:r>
          </a:p>
          <a:p>
            <a:r>
              <a:rPr lang="en-IE" dirty="0">
                <a:highlight>
                  <a:srgbClr val="FFFF00"/>
                </a:highlight>
              </a:rPr>
              <a:t>Update staffs</a:t>
            </a:r>
          </a:p>
          <a:p>
            <a:r>
              <a:rPr lang="en-IE" dirty="0">
                <a:highlight>
                  <a:srgbClr val="FFFF00"/>
                </a:highlight>
              </a:rPr>
              <a:t>Add a Staff</a:t>
            </a:r>
          </a:p>
          <a:p>
            <a:r>
              <a:rPr lang="en-IE" dirty="0">
                <a:highlight>
                  <a:srgbClr val="FFFF00"/>
                </a:highlight>
              </a:rPr>
              <a:t>View all Staff details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979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DF5F-7CA5-499B-AA95-BA1C890B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Pierce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AD89-E34F-4CA3-875B-61A80996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ighlight>
                  <a:srgbClr val="FFFF00"/>
                </a:highlight>
              </a:rPr>
              <a:t>View exam details</a:t>
            </a:r>
          </a:p>
          <a:p>
            <a:r>
              <a:rPr lang="en-IE" dirty="0">
                <a:highlight>
                  <a:srgbClr val="FFFF00"/>
                </a:highlight>
              </a:rPr>
              <a:t>Update exam details</a:t>
            </a:r>
            <a:endParaRPr lang="en-GB" dirty="0">
              <a:highlight>
                <a:srgbClr val="FFFF00"/>
              </a:highlight>
            </a:endParaRPr>
          </a:p>
          <a:p>
            <a:r>
              <a:rPr lang="en-IE" dirty="0">
                <a:highlight>
                  <a:srgbClr val="FFFF00"/>
                </a:highlight>
              </a:rPr>
              <a:t>Delete a Exam</a:t>
            </a:r>
            <a:endParaRPr lang="en-GB" dirty="0">
              <a:highlight>
                <a:srgbClr val="FFFF00"/>
              </a:highlight>
            </a:endParaRPr>
          </a:p>
          <a:p>
            <a:r>
              <a:rPr lang="en-IE" dirty="0">
                <a:highlight>
                  <a:srgbClr val="FFFF00"/>
                </a:highlight>
              </a:rPr>
              <a:t>Add a Exam</a:t>
            </a:r>
          </a:p>
          <a:p>
            <a:r>
              <a:rPr lang="en-GB" dirty="0">
                <a:highlight>
                  <a:srgbClr val="FFFF00"/>
                </a:highlight>
              </a:rPr>
              <a:t>View exam details front</a:t>
            </a:r>
          </a:p>
          <a:p>
            <a:r>
              <a:rPr lang="en-GB" dirty="0">
                <a:highlight>
                  <a:srgbClr val="FFFF00"/>
                </a:highlight>
              </a:rPr>
              <a:t>Delete Student</a:t>
            </a:r>
          </a:p>
          <a:p>
            <a:r>
              <a:rPr lang="en-GB" dirty="0">
                <a:highlight>
                  <a:srgbClr val="FFFF00"/>
                </a:highlight>
              </a:rPr>
              <a:t>Update Student</a:t>
            </a:r>
          </a:p>
          <a:p>
            <a:r>
              <a:rPr lang="en-GB" dirty="0">
                <a:highlight>
                  <a:srgbClr val="FFFF00"/>
                </a:highlight>
              </a:rPr>
              <a:t>View all Student details</a:t>
            </a:r>
          </a:p>
        </p:txBody>
      </p:sp>
    </p:spTree>
    <p:extLst>
      <p:ext uri="{BB962C8B-B14F-4D97-AF65-F5344CB8AC3E}">
        <p14:creationId xmlns:p14="http://schemas.microsoft.com/office/powerpoint/2010/main" val="111130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F414-DBD4-4921-86C9-14B176B5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Dylan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8E1A-B91E-44C5-A406-78A113A24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>
                <a:highlight>
                  <a:srgbClr val="FFFF00"/>
                </a:highlight>
              </a:rPr>
              <a:t>Update course details</a:t>
            </a:r>
          </a:p>
          <a:p>
            <a:r>
              <a:rPr lang="en-IE" dirty="0">
                <a:highlight>
                  <a:srgbClr val="FFFF00"/>
                </a:highlight>
              </a:rPr>
              <a:t>Add new course details</a:t>
            </a:r>
          </a:p>
          <a:p>
            <a:r>
              <a:rPr lang="en-IE" dirty="0">
                <a:highlight>
                  <a:srgbClr val="FFFF00"/>
                </a:highlight>
              </a:rPr>
              <a:t>view course details</a:t>
            </a:r>
          </a:p>
          <a:p>
            <a:r>
              <a:rPr lang="en-IE" dirty="0">
                <a:highlight>
                  <a:srgbClr val="FFFF00"/>
                </a:highlight>
              </a:rPr>
              <a:t>Delete a Course</a:t>
            </a:r>
          </a:p>
          <a:p>
            <a:r>
              <a:rPr lang="en-IE" dirty="0">
                <a:highlight>
                  <a:srgbClr val="FFFF00"/>
                </a:highlight>
              </a:rPr>
              <a:t>view course details front</a:t>
            </a:r>
          </a:p>
          <a:p>
            <a:r>
              <a:rPr lang="en-IE" dirty="0">
                <a:highlight>
                  <a:srgbClr val="FFFF00"/>
                </a:highlight>
              </a:rPr>
              <a:t>Register Student </a:t>
            </a:r>
          </a:p>
          <a:p>
            <a:r>
              <a:rPr lang="en-IE" dirty="0"/>
              <a:t>change registered details (user)</a:t>
            </a:r>
          </a:p>
          <a:p>
            <a:r>
              <a:rPr lang="en-IE" dirty="0"/>
              <a:t>View Own Student details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2808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2B0A-E85B-4771-B2EC-FC5D3505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4C37-982E-4879-BD1F-03E7E553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>
                <a:highlight>
                  <a:srgbClr val="FFFF00"/>
                </a:highlight>
              </a:rPr>
              <a:t>update a book</a:t>
            </a:r>
          </a:p>
          <a:p>
            <a:r>
              <a:rPr lang="en-IE" dirty="0">
                <a:highlight>
                  <a:srgbClr val="FFFF00"/>
                </a:highlight>
              </a:rPr>
              <a:t>delete a book</a:t>
            </a:r>
          </a:p>
          <a:p>
            <a:r>
              <a:rPr lang="en-IE" dirty="0">
                <a:highlight>
                  <a:srgbClr val="FFFF00"/>
                </a:highlight>
              </a:rPr>
              <a:t>view all books</a:t>
            </a:r>
          </a:p>
          <a:p>
            <a:r>
              <a:rPr lang="en-IE" dirty="0">
                <a:highlight>
                  <a:srgbClr val="FFFF00"/>
                </a:highlight>
              </a:rPr>
              <a:t>Add a book</a:t>
            </a:r>
          </a:p>
          <a:p>
            <a:r>
              <a:rPr lang="en-IE" dirty="0">
                <a:highlight>
                  <a:srgbClr val="FFFF00"/>
                </a:highlight>
              </a:rPr>
              <a:t>View book details front</a:t>
            </a:r>
          </a:p>
          <a:p>
            <a:r>
              <a:rPr lang="en-GB" dirty="0"/>
              <a:t>add items to teacher’s area</a:t>
            </a:r>
            <a:endParaRPr lang="en-IE" dirty="0"/>
          </a:p>
          <a:p>
            <a:r>
              <a:rPr lang="en-GB" dirty="0"/>
              <a:t>remove items from teacher’s area</a:t>
            </a:r>
            <a:endParaRPr lang="en-IE" dirty="0"/>
          </a:p>
          <a:p>
            <a:r>
              <a:rPr lang="en-GB" dirty="0"/>
              <a:t>update items in teacher’s area</a:t>
            </a:r>
          </a:p>
          <a:p>
            <a:r>
              <a:rPr lang="en-GB" dirty="0"/>
              <a:t>view items in teacher’s area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590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D768-9D5B-4847-AC81-51B15ACC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Together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E87A-8E18-4243-B18D-AFF569EA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highlight>
                  <a:srgbClr val="FFFF00"/>
                </a:highlight>
              </a:rPr>
              <a:t>Allocate teacher and room to student (private tuition)</a:t>
            </a:r>
          </a:p>
          <a:p>
            <a:r>
              <a:rPr lang="en-IE" dirty="0">
                <a:highlight>
                  <a:srgbClr val="FFFF00"/>
                </a:highlight>
              </a:rPr>
              <a:t>Process external exam (allocate examiner to centre)</a:t>
            </a:r>
            <a:endParaRPr lang="en-GB" dirty="0">
              <a:highlight>
                <a:srgbClr val="FFFF00"/>
              </a:highlight>
            </a:endParaRPr>
          </a:p>
          <a:p>
            <a:r>
              <a:rPr lang="en-IE" dirty="0">
                <a:highlight>
                  <a:srgbClr val="FFFF00"/>
                </a:highlight>
              </a:rPr>
              <a:t>maintenance request form</a:t>
            </a:r>
            <a:endParaRPr lang="en-GB" dirty="0">
              <a:highlight>
                <a:srgbClr val="FFFF00"/>
              </a:highlight>
            </a:endParaRPr>
          </a:p>
          <a:p>
            <a:r>
              <a:rPr lang="en-IE" dirty="0">
                <a:highlight>
                  <a:srgbClr val="FFFF00"/>
                </a:highlight>
              </a:rPr>
              <a:t>Update/Add Student result (External)</a:t>
            </a:r>
            <a:endParaRPr lang="en-GB" dirty="0">
              <a:highlight>
                <a:srgbClr val="FFFF00"/>
              </a:highlight>
            </a:endParaRPr>
          </a:p>
          <a:p>
            <a:r>
              <a:rPr lang="en-IE" dirty="0">
                <a:highlight>
                  <a:srgbClr val="FFFF00"/>
                </a:highlight>
              </a:rPr>
              <a:t>Process course timetable</a:t>
            </a:r>
            <a:endParaRPr lang="en-GB" dirty="0">
              <a:highlight>
                <a:srgbClr val="FFFF00"/>
              </a:highlight>
            </a:endParaRPr>
          </a:p>
          <a:p>
            <a:r>
              <a:rPr lang="en-IE" dirty="0">
                <a:highlight>
                  <a:srgbClr val="FFFF00"/>
                </a:highlight>
              </a:rPr>
              <a:t>View course timetable </a:t>
            </a:r>
            <a:endParaRPr lang="en-GB" dirty="0">
              <a:highlight>
                <a:srgbClr val="FFFF00"/>
              </a:highlight>
            </a:endParaRPr>
          </a:p>
          <a:p>
            <a:r>
              <a:rPr lang="en-GB" dirty="0">
                <a:highlight>
                  <a:srgbClr val="FFFF00"/>
                </a:highlight>
              </a:rPr>
              <a:t>View course timetable with staff ID</a:t>
            </a:r>
          </a:p>
          <a:p>
            <a:r>
              <a:rPr lang="en-IE" dirty="0"/>
              <a:t>view book orders</a:t>
            </a:r>
          </a:p>
          <a:p>
            <a:r>
              <a:rPr lang="en-IE" dirty="0"/>
              <a:t>generation reports</a:t>
            </a:r>
          </a:p>
          <a:p>
            <a:r>
              <a:rPr lang="en-IE" dirty="0"/>
              <a:t>Search Functionality</a:t>
            </a:r>
          </a:p>
          <a:p>
            <a:r>
              <a:rPr lang="en-GB" dirty="0"/>
              <a:t>Shopping Cart - purchase (book exam, book event, book/apply course, order book)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482057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203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Elephant</vt:lpstr>
      <vt:lpstr>BrushVTI</vt:lpstr>
      <vt:lpstr>SAOM</vt:lpstr>
      <vt:lpstr>Fyaz Functions</vt:lpstr>
      <vt:lpstr>Pierce Functions</vt:lpstr>
      <vt:lpstr>Dylan Functions</vt:lpstr>
      <vt:lpstr>Joe Functions</vt:lpstr>
      <vt:lpstr>Together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SAOM</dc:title>
  <dc:creator>Fyaz Ikram</dc:creator>
  <cp:lastModifiedBy>Fyaz Ikram</cp:lastModifiedBy>
  <cp:revision>21</cp:revision>
  <dcterms:created xsi:type="dcterms:W3CDTF">2020-12-26T14:58:44Z</dcterms:created>
  <dcterms:modified xsi:type="dcterms:W3CDTF">2020-12-28T11:25:14Z</dcterms:modified>
</cp:coreProperties>
</file>