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9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1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3CEB4D1-AA3F-4A8F-8207-6E71EC12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ACB1920-617A-428B-91F3-28ED443B8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787AA-44DC-4415-A5D6-B9E81F4F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IE" sz="4000" dirty="0"/>
              <a:t>SAOM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3D935-A076-4FFD-B32C-953F31308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By DYLAN, pierce, fyaz, joe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38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D1F1-8E17-46C3-9D0E-F5F0405B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Fyaz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D425-3898-438E-80EB-F313233C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highlight>
                  <a:srgbClr val="FFFF00"/>
                </a:highlight>
              </a:rPr>
              <a:t>View event details</a:t>
            </a:r>
          </a:p>
          <a:p>
            <a:r>
              <a:rPr lang="en-IE" dirty="0">
                <a:highlight>
                  <a:srgbClr val="FFFF00"/>
                </a:highlight>
              </a:rPr>
              <a:t>Add event</a:t>
            </a:r>
          </a:p>
          <a:p>
            <a:r>
              <a:rPr lang="en-IE" dirty="0">
                <a:highlight>
                  <a:srgbClr val="FFFF00"/>
                </a:highlight>
              </a:rPr>
              <a:t>Delete event</a:t>
            </a:r>
          </a:p>
          <a:p>
            <a:r>
              <a:rPr lang="en-IE" dirty="0">
                <a:highlight>
                  <a:srgbClr val="FFFF00"/>
                </a:highlight>
              </a:rPr>
              <a:t>Update event details</a:t>
            </a:r>
          </a:p>
          <a:p>
            <a:r>
              <a:rPr lang="en-IE" dirty="0">
                <a:highlight>
                  <a:srgbClr val="FFFF00"/>
                </a:highlight>
              </a:rPr>
              <a:t>View event details front</a:t>
            </a:r>
          </a:p>
          <a:p>
            <a:r>
              <a:rPr lang="en-IE" dirty="0">
                <a:highlight>
                  <a:srgbClr val="FFFF00"/>
                </a:highlight>
              </a:rPr>
              <a:t>Delete staff/teacher</a:t>
            </a:r>
          </a:p>
          <a:p>
            <a:r>
              <a:rPr lang="en-IE" dirty="0">
                <a:highlight>
                  <a:srgbClr val="FFFF00"/>
                </a:highlight>
              </a:rPr>
              <a:t>Update staffs</a:t>
            </a:r>
          </a:p>
          <a:p>
            <a:r>
              <a:rPr lang="en-IE" dirty="0">
                <a:highlight>
                  <a:srgbClr val="FFFF00"/>
                </a:highlight>
              </a:rPr>
              <a:t>Add a Staff</a:t>
            </a:r>
          </a:p>
          <a:p>
            <a:r>
              <a:rPr lang="en-IE" dirty="0">
                <a:highlight>
                  <a:srgbClr val="FFFF00"/>
                </a:highlight>
              </a:rPr>
              <a:t>View all Staff details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979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F5F-7CA5-499B-AA95-BA1C890B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Pierce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AD89-E34F-4CA3-875B-61A80996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View exam details</a:t>
            </a:r>
          </a:p>
          <a:p>
            <a:r>
              <a:rPr lang="en-IE" dirty="0">
                <a:highlight>
                  <a:srgbClr val="FFFF00"/>
                </a:highlight>
              </a:rPr>
              <a:t>Update exam details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Delete a Exam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Add a Exam</a:t>
            </a:r>
          </a:p>
          <a:p>
            <a:r>
              <a:rPr lang="en-GB" dirty="0">
                <a:highlight>
                  <a:srgbClr val="FFFF00"/>
                </a:highlight>
              </a:rPr>
              <a:t>View exam details front</a:t>
            </a:r>
          </a:p>
          <a:p>
            <a:r>
              <a:rPr lang="en-GB" dirty="0">
                <a:highlight>
                  <a:srgbClr val="FFFF00"/>
                </a:highlight>
              </a:rPr>
              <a:t>Delete Student</a:t>
            </a:r>
          </a:p>
          <a:p>
            <a:r>
              <a:rPr lang="en-GB" dirty="0">
                <a:highlight>
                  <a:srgbClr val="FFFF00"/>
                </a:highlight>
              </a:rPr>
              <a:t>Update Student</a:t>
            </a:r>
          </a:p>
          <a:p>
            <a:r>
              <a:rPr lang="en-GB" dirty="0">
                <a:highlight>
                  <a:srgbClr val="FFFF00"/>
                </a:highlight>
              </a:rPr>
              <a:t>View all 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111130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F414-DBD4-4921-86C9-14B176B5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Dylan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8E1A-B91E-44C5-A406-78A113A2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>
                <a:highlight>
                  <a:srgbClr val="FFFF00"/>
                </a:highlight>
              </a:rPr>
              <a:t>Update course details</a:t>
            </a:r>
          </a:p>
          <a:p>
            <a:r>
              <a:rPr lang="en-IE" dirty="0">
                <a:highlight>
                  <a:srgbClr val="FFFF00"/>
                </a:highlight>
              </a:rPr>
              <a:t>Add new course details</a:t>
            </a:r>
          </a:p>
          <a:p>
            <a:r>
              <a:rPr lang="en-IE" dirty="0">
                <a:highlight>
                  <a:srgbClr val="FFFF00"/>
                </a:highlight>
              </a:rPr>
              <a:t>view course details</a:t>
            </a:r>
          </a:p>
          <a:p>
            <a:r>
              <a:rPr lang="en-IE" dirty="0">
                <a:highlight>
                  <a:srgbClr val="FFFF00"/>
                </a:highlight>
              </a:rPr>
              <a:t>Delete a Course</a:t>
            </a:r>
          </a:p>
          <a:p>
            <a:r>
              <a:rPr lang="en-IE" dirty="0">
                <a:highlight>
                  <a:srgbClr val="FFFF00"/>
                </a:highlight>
              </a:rPr>
              <a:t>view course details front</a:t>
            </a:r>
          </a:p>
          <a:p>
            <a:r>
              <a:rPr lang="en-IE" dirty="0">
                <a:highlight>
                  <a:srgbClr val="FFFF00"/>
                </a:highlight>
              </a:rPr>
              <a:t>Register Student </a:t>
            </a:r>
          </a:p>
          <a:p>
            <a:r>
              <a:rPr lang="en-IE" dirty="0"/>
              <a:t>change registered details (user)</a:t>
            </a:r>
          </a:p>
          <a:p>
            <a:r>
              <a:rPr lang="en-IE" dirty="0"/>
              <a:t>View Own Student details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808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B0A-E85B-4771-B2EC-FC5D3505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4C37-982E-4879-BD1F-03E7E553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highlight>
                  <a:srgbClr val="FFFF00"/>
                </a:highlight>
              </a:rPr>
              <a:t>update a book</a:t>
            </a:r>
          </a:p>
          <a:p>
            <a:r>
              <a:rPr lang="en-IE" dirty="0">
                <a:highlight>
                  <a:srgbClr val="FFFF00"/>
                </a:highlight>
              </a:rPr>
              <a:t>delete a book</a:t>
            </a:r>
          </a:p>
          <a:p>
            <a:r>
              <a:rPr lang="en-IE" dirty="0">
                <a:highlight>
                  <a:srgbClr val="FFFF00"/>
                </a:highlight>
              </a:rPr>
              <a:t>view all books</a:t>
            </a:r>
          </a:p>
          <a:p>
            <a:r>
              <a:rPr lang="en-IE" dirty="0">
                <a:highlight>
                  <a:srgbClr val="FFFF00"/>
                </a:highlight>
              </a:rPr>
              <a:t>Add a book</a:t>
            </a:r>
          </a:p>
          <a:p>
            <a:r>
              <a:rPr lang="en-IE" dirty="0">
                <a:highlight>
                  <a:srgbClr val="FFFF00"/>
                </a:highlight>
              </a:rPr>
              <a:t>View book details front</a:t>
            </a:r>
          </a:p>
          <a:p>
            <a:r>
              <a:rPr lang="en-GB" dirty="0"/>
              <a:t>add items to teacher’s area</a:t>
            </a:r>
            <a:endParaRPr lang="en-IE" dirty="0"/>
          </a:p>
          <a:p>
            <a:r>
              <a:rPr lang="en-GB" dirty="0"/>
              <a:t>remove items from teacher’s area</a:t>
            </a:r>
            <a:endParaRPr lang="en-IE" dirty="0"/>
          </a:p>
          <a:p>
            <a:r>
              <a:rPr lang="en-GB" dirty="0"/>
              <a:t>update items in teacher’s area</a:t>
            </a:r>
          </a:p>
          <a:p>
            <a:r>
              <a:rPr lang="en-GB" dirty="0"/>
              <a:t>view items in teacher’s area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90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768-9D5B-4847-AC81-51B15ACC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Together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E87A-8E18-4243-B18D-AFF569EA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Allocate teacher and room to student (private tuition)</a:t>
            </a:r>
          </a:p>
          <a:p>
            <a:r>
              <a:rPr lang="en-IE" dirty="0">
                <a:highlight>
                  <a:srgbClr val="FFFF00"/>
                </a:highlight>
              </a:rPr>
              <a:t>Process external exam (allocate examiner to centre)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maintenance request form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>
                <a:highlight>
                  <a:srgbClr val="FFFF00"/>
                </a:highlight>
              </a:rPr>
              <a:t>Update/Add Student result (External)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IE" dirty="0"/>
              <a:t>Process course timetable</a:t>
            </a:r>
            <a:endParaRPr lang="en-GB" dirty="0"/>
          </a:p>
          <a:p>
            <a:r>
              <a:rPr lang="en-IE" dirty="0"/>
              <a:t>View course timetable </a:t>
            </a:r>
            <a:endParaRPr lang="en-GB" dirty="0"/>
          </a:p>
          <a:p>
            <a:r>
              <a:rPr lang="en-GB" dirty="0"/>
              <a:t>View course timetable with staff ID</a:t>
            </a:r>
          </a:p>
          <a:p>
            <a:r>
              <a:rPr lang="en-IE" dirty="0"/>
              <a:t>view book orders</a:t>
            </a:r>
          </a:p>
          <a:p>
            <a:r>
              <a:rPr lang="en-IE" dirty="0"/>
              <a:t>generation reports</a:t>
            </a:r>
          </a:p>
          <a:p>
            <a:r>
              <a:rPr lang="en-IE" dirty="0"/>
              <a:t>Search Functionality</a:t>
            </a:r>
          </a:p>
          <a:p>
            <a:r>
              <a:rPr lang="en-GB" dirty="0"/>
              <a:t>Shopping Cart - purchase (book exam, book event, book/apply course, order book)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482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8A29-A6D9-440F-AF91-C8E387AE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Course Timetable (VIEW)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7CD161-1628-47FB-9121-C2A2D8F51128}"/>
              </a:ext>
            </a:extLst>
          </p:cNvPr>
          <p:cNvSpPr/>
          <p:nvPr/>
        </p:nvSpPr>
        <p:spPr>
          <a:xfrm>
            <a:off x="3095625" y="1620321"/>
            <a:ext cx="42957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890AA-8CD1-409E-8BB0-76F4361C1CFE}"/>
              </a:ext>
            </a:extLst>
          </p:cNvPr>
          <p:cNvSpPr txBox="1"/>
          <p:nvPr/>
        </p:nvSpPr>
        <p:spPr>
          <a:xfrm>
            <a:off x="1885950" y="16203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FDEC1-4C70-4E96-892D-E08CC30174F9}"/>
              </a:ext>
            </a:extLst>
          </p:cNvPr>
          <p:cNvSpPr/>
          <p:nvPr/>
        </p:nvSpPr>
        <p:spPr>
          <a:xfrm>
            <a:off x="3095625" y="2366961"/>
            <a:ext cx="42957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05E28-CB8B-44DE-A02B-43D3D7765970}"/>
              </a:ext>
            </a:extLst>
          </p:cNvPr>
          <p:cNvSpPr txBox="1"/>
          <p:nvPr/>
        </p:nvSpPr>
        <p:spPr>
          <a:xfrm>
            <a:off x="1885950" y="23669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AE933-DF63-4A0D-8396-A7604FE308FC}"/>
              </a:ext>
            </a:extLst>
          </p:cNvPr>
          <p:cNvSpPr/>
          <p:nvPr/>
        </p:nvSpPr>
        <p:spPr>
          <a:xfrm>
            <a:off x="3095625" y="3113601"/>
            <a:ext cx="42957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5083B-C2FE-4203-96EB-67B6365555F8}"/>
              </a:ext>
            </a:extLst>
          </p:cNvPr>
          <p:cNvSpPr txBox="1"/>
          <p:nvPr/>
        </p:nvSpPr>
        <p:spPr>
          <a:xfrm>
            <a:off x="1676400" y="3113601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Timeslot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B343-6FA4-4906-B245-33C366DE4FEE}"/>
              </a:ext>
            </a:extLst>
          </p:cNvPr>
          <p:cNvSpPr/>
          <p:nvPr/>
        </p:nvSpPr>
        <p:spPr>
          <a:xfrm>
            <a:off x="3095625" y="3860241"/>
            <a:ext cx="42957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A68BB-6F96-410A-8A7B-9FC139F239D5}"/>
              </a:ext>
            </a:extLst>
          </p:cNvPr>
          <p:cNvSpPr txBox="1"/>
          <p:nvPr/>
        </p:nvSpPr>
        <p:spPr>
          <a:xfrm>
            <a:off x="1676400" y="3860241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1B155-1A6D-4C6A-B9C4-9FAEC7220D65}"/>
              </a:ext>
            </a:extLst>
          </p:cNvPr>
          <p:cNvSpPr/>
          <p:nvPr/>
        </p:nvSpPr>
        <p:spPr>
          <a:xfrm>
            <a:off x="3095625" y="4704274"/>
            <a:ext cx="42957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382ED-4C4C-4BAA-900E-D764DF712D1A}"/>
              </a:ext>
            </a:extLst>
          </p:cNvPr>
          <p:cNvSpPr txBox="1"/>
          <p:nvPr/>
        </p:nvSpPr>
        <p:spPr>
          <a:xfrm>
            <a:off x="1485900" y="4704274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Course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632CB-803D-4626-AD28-2F97A74EF826}"/>
              </a:ext>
            </a:extLst>
          </p:cNvPr>
          <p:cNvSpPr/>
          <p:nvPr/>
        </p:nvSpPr>
        <p:spPr>
          <a:xfrm>
            <a:off x="3095625" y="5548307"/>
            <a:ext cx="42957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DC950-765A-4591-9B14-F6B29251D1BB}"/>
              </a:ext>
            </a:extLst>
          </p:cNvPr>
          <p:cNvSpPr txBox="1"/>
          <p:nvPr/>
        </p:nvSpPr>
        <p:spPr>
          <a:xfrm>
            <a:off x="1562100" y="554830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Staff ID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D5043A-AD08-4407-806F-060B5E8D87AE}"/>
              </a:ext>
            </a:extLst>
          </p:cNvPr>
          <p:cNvSpPr/>
          <p:nvPr/>
        </p:nvSpPr>
        <p:spPr>
          <a:xfrm>
            <a:off x="4038600" y="6278040"/>
            <a:ext cx="33528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Process Course Timetable</a:t>
            </a:r>
          </a:p>
        </p:txBody>
      </p:sp>
    </p:spTree>
    <p:extLst>
      <p:ext uri="{BB962C8B-B14F-4D97-AF65-F5344CB8AC3E}">
        <p14:creationId xmlns:p14="http://schemas.microsoft.com/office/powerpoint/2010/main" val="12872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B61E-FE90-4C71-B8D9-9D341EA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View Course Timetable (VIEW)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8B36D-9680-4254-AC76-AABA5A6BFE4E}"/>
              </a:ext>
            </a:extLst>
          </p:cNvPr>
          <p:cNvSpPr/>
          <p:nvPr/>
        </p:nvSpPr>
        <p:spPr>
          <a:xfrm>
            <a:off x="3067050" y="2067996"/>
            <a:ext cx="42957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4BA42-4F1D-40F5-ACF3-0E0D52D7591A}"/>
              </a:ext>
            </a:extLst>
          </p:cNvPr>
          <p:cNvSpPr txBox="1"/>
          <p:nvPr/>
        </p:nvSpPr>
        <p:spPr>
          <a:xfrm>
            <a:off x="447676" y="206799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Course Name/ID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88DC4F-CFEA-40C6-A2CE-EADEC822BBAC}"/>
              </a:ext>
            </a:extLst>
          </p:cNvPr>
          <p:cNvSpPr/>
          <p:nvPr/>
        </p:nvSpPr>
        <p:spPr>
          <a:xfrm>
            <a:off x="4010025" y="2912029"/>
            <a:ext cx="33528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View Course Timetable</a:t>
            </a:r>
          </a:p>
        </p:txBody>
      </p:sp>
    </p:spTree>
    <p:extLst>
      <p:ext uri="{BB962C8B-B14F-4D97-AF65-F5344CB8AC3E}">
        <p14:creationId xmlns:p14="http://schemas.microsoft.com/office/powerpoint/2010/main" val="178394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B61E-FE90-4C71-B8D9-9D341EA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View Staff/Course Timetable (VIEW)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8B36D-9680-4254-AC76-AABA5A6BFE4E}"/>
              </a:ext>
            </a:extLst>
          </p:cNvPr>
          <p:cNvSpPr/>
          <p:nvPr/>
        </p:nvSpPr>
        <p:spPr>
          <a:xfrm>
            <a:off x="3067050" y="2067996"/>
            <a:ext cx="42957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4BA42-4F1D-40F5-ACF3-0E0D52D7591A}"/>
              </a:ext>
            </a:extLst>
          </p:cNvPr>
          <p:cNvSpPr txBox="1"/>
          <p:nvPr/>
        </p:nvSpPr>
        <p:spPr>
          <a:xfrm>
            <a:off x="447676" y="206799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Course Name/ID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04F38-C576-40FF-B0A5-E7EEF3EE1636}"/>
              </a:ext>
            </a:extLst>
          </p:cNvPr>
          <p:cNvSpPr/>
          <p:nvPr/>
        </p:nvSpPr>
        <p:spPr>
          <a:xfrm>
            <a:off x="3067050" y="2814636"/>
            <a:ext cx="42957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3004A-8E91-40C5-A9FF-289C58A22460}"/>
              </a:ext>
            </a:extLst>
          </p:cNvPr>
          <p:cNvSpPr txBox="1"/>
          <p:nvPr/>
        </p:nvSpPr>
        <p:spPr>
          <a:xfrm>
            <a:off x="447676" y="281463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Staff 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2CE2D8-2C24-4E24-8420-C0095385698F}"/>
              </a:ext>
            </a:extLst>
          </p:cNvPr>
          <p:cNvSpPr/>
          <p:nvPr/>
        </p:nvSpPr>
        <p:spPr>
          <a:xfrm>
            <a:off x="4010025" y="3525794"/>
            <a:ext cx="33528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View Course Timetable</a:t>
            </a:r>
          </a:p>
        </p:txBody>
      </p:sp>
    </p:spTree>
    <p:extLst>
      <p:ext uri="{BB962C8B-B14F-4D97-AF65-F5344CB8AC3E}">
        <p14:creationId xmlns:p14="http://schemas.microsoft.com/office/powerpoint/2010/main" val="184052937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Elephant</vt:lpstr>
      <vt:lpstr>BrushVTI</vt:lpstr>
      <vt:lpstr>SAOM</vt:lpstr>
      <vt:lpstr>Fyaz Functions</vt:lpstr>
      <vt:lpstr>Pierce Functions</vt:lpstr>
      <vt:lpstr>Dylan Functions</vt:lpstr>
      <vt:lpstr>Joe Functions</vt:lpstr>
      <vt:lpstr>Together Functions</vt:lpstr>
      <vt:lpstr>Process Course Timetable (VIEW)</vt:lpstr>
      <vt:lpstr>View Course Timetable (VIEW)</vt:lpstr>
      <vt:lpstr>View Staff/Course Timetable (VIEW)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SAOM</dc:title>
  <dc:creator>Fyaz Ikram</dc:creator>
  <cp:lastModifiedBy>Fyaz Ikram</cp:lastModifiedBy>
  <cp:revision>21</cp:revision>
  <dcterms:created xsi:type="dcterms:W3CDTF">2020-12-26T14:58:44Z</dcterms:created>
  <dcterms:modified xsi:type="dcterms:W3CDTF">2020-12-26T15:27:28Z</dcterms:modified>
</cp:coreProperties>
</file>