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30275213" cy="4280376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3" d="100"/>
          <a:sy n="33" d="100"/>
        </p:scale>
        <p:origin x="175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3" y="7005166"/>
            <a:ext cx="25733931" cy="14902049"/>
          </a:xfrm>
        </p:spPr>
        <p:txBody>
          <a:bodyPr anchor="b"/>
          <a:lstStyle>
            <a:lvl1pPr algn="ctr">
              <a:defRPr sz="19860"/>
            </a:lvl1pPr>
          </a:lstStyle>
          <a:p>
            <a:r>
              <a:rPr lang="en-US"/>
              <a:t>Click to edit Master title style</a:t>
            </a:r>
            <a:endParaRPr lang="en-US" dirty="0"/>
          </a:p>
        </p:txBody>
      </p:sp>
      <p:sp>
        <p:nvSpPr>
          <p:cNvPr id="3" name="Subtitle 2"/>
          <p:cNvSpPr>
            <a:spLocks noGrp="1"/>
          </p:cNvSpPr>
          <p:nvPr>
            <p:ph type="subTitle" idx="1"/>
          </p:nvPr>
        </p:nvSpPr>
        <p:spPr>
          <a:xfrm>
            <a:off x="3784403" y="22481892"/>
            <a:ext cx="22706410" cy="10334331"/>
          </a:xfrm>
        </p:spPr>
        <p:txBody>
          <a:bodyPr/>
          <a:lstStyle>
            <a:lvl1pPr marL="0" indent="0" algn="ctr">
              <a:buNone/>
              <a:defRPr sz="7946"/>
            </a:lvl1pPr>
            <a:lvl2pPr marL="1513347" indent="0" algn="ctr">
              <a:buNone/>
              <a:defRPr sz="6621"/>
            </a:lvl2pPr>
            <a:lvl3pPr marL="3026698" indent="0" algn="ctr">
              <a:buNone/>
              <a:defRPr sz="5959"/>
            </a:lvl3pPr>
            <a:lvl4pPr marL="4540049" indent="0" algn="ctr">
              <a:buNone/>
              <a:defRPr sz="5296"/>
            </a:lvl4pPr>
            <a:lvl5pPr marL="6053398" indent="0" algn="ctr">
              <a:buNone/>
              <a:defRPr sz="5296"/>
            </a:lvl5pPr>
            <a:lvl6pPr marL="7566743" indent="0" algn="ctr">
              <a:buNone/>
              <a:defRPr sz="5296"/>
            </a:lvl6pPr>
            <a:lvl7pPr marL="9080095" indent="0" algn="ctr">
              <a:buNone/>
              <a:defRPr sz="5296"/>
            </a:lvl7pPr>
            <a:lvl8pPr marL="10593443" indent="0" algn="ctr">
              <a:buNone/>
              <a:defRPr sz="5296"/>
            </a:lvl8pPr>
            <a:lvl9pPr marL="12106790"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81CCB2-E55B-47D2-BFFE-88708A3F3C1A}" type="datetimeFigureOut">
              <a:rPr lang="en-GB" smtClean="0"/>
              <a:t>11/01/2022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825EFE-4A4C-4047-90AE-4592F52CF0F7}" type="slidenum">
              <a:rPr lang="en-GB" smtClean="0"/>
              <a:t>‹#›</a:t>
            </a:fld>
            <a:endParaRPr lang="en-GB"/>
          </a:p>
        </p:txBody>
      </p:sp>
    </p:spTree>
    <p:extLst>
      <p:ext uri="{BB962C8B-B14F-4D97-AF65-F5344CB8AC3E}">
        <p14:creationId xmlns:p14="http://schemas.microsoft.com/office/powerpoint/2010/main" val="2547920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1CCB2-E55B-47D2-BFFE-88708A3F3C1A}" type="datetimeFigureOut">
              <a:rPr lang="en-GB" smtClean="0"/>
              <a:t>11/01/2022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825EFE-4A4C-4047-90AE-4592F52CF0F7}" type="slidenum">
              <a:rPr lang="en-GB" smtClean="0"/>
              <a:t>‹#›</a:t>
            </a:fld>
            <a:endParaRPr lang="en-GB"/>
          </a:p>
        </p:txBody>
      </p:sp>
    </p:spTree>
    <p:extLst>
      <p:ext uri="{BB962C8B-B14F-4D97-AF65-F5344CB8AC3E}">
        <p14:creationId xmlns:p14="http://schemas.microsoft.com/office/powerpoint/2010/main" val="4232709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6" y="2278907"/>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4" y="2278907"/>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1CCB2-E55B-47D2-BFFE-88708A3F3C1A}" type="datetimeFigureOut">
              <a:rPr lang="en-GB" smtClean="0"/>
              <a:t>11/01/2022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825EFE-4A4C-4047-90AE-4592F52CF0F7}" type="slidenum">
              <a:rPr lang="en-GB" smtClean="0"/>
              <a:t>‹#›</a:t>
            </a:fld>
            <a:endParaRPr lang="en-GB"/>
          </a:p>
        </p:txBody>
      </p:sp>
    </p:spTree>
    <p:extLst>
      <p:ext uri="{BB962C8B-B14F-4D97-AF65-F5344CB8AC3E}">
        <p14:creationId xmlns:p14="http://schemas.microsoft.com/office/powerpoint/2010/main" val="105198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1CCB2-E55B-47D2-BFFE-88708A3F3C1A}" type="datetimeFigureOut">
              <a:rPr lang="en-GB" smtClean="0"/>
              <a:t>11/01/2022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825EFE-4A4C-4047-90AE-4592F52CF0F7}" type="slidenum">
              <a:rPr lang="en-GB" smtClean="0"/>
              <a:t>‹#›</a:t>
            </a:fld>
            <a:endParaRPr lang="en-GB"/>
          </a:p>
        </p:txBody>
      </p:sp>
    </p:spTree>
    <p:extLst>
      <p:ext uri="{BB962C8B-B14F-4D97-AF65-F5344CB8AC3E}">
        <p14:creationId xmlns:p14="http://schemas.microsoft.com/office/powerpoint/2010/main" val="3816495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6" y="10671247"/>
            <a:ext cx="26112371" cy="17805173"/>
          </a:xfrm>
        </p:spPr>
        <p:txBody>
          <a:bodyPr anchor="b"/>
          <a:lstStyle>
            <a:lvl1pPr>
              <a:defRPr sz="19860"/>
            </a:lvl1pPr>
          </a:lstStyle>
          <a:p>
            <a:r>
              <a:rPr lang="en-US"/>
              <a:t>Click to edit Master title style</a:t>
            </a:r>
            <a:endParaRPr lang="en-US" dirty="0"/>
          </a:p>
        </p:txBody>
      </p:sp>
      <p:sp>
        <p:nvSpPr>
          <p:cNvPr id="3" name="Text Placeholder 2"/>
          <p:cNvSpPr>
            <a:spLocks noGrp="1"/>
          </p:cNvSpPr>
          <p:nvPr>
            <p:ph type="body" idx="1"/>
          </p:nvPr>
        </p:nvSpPr>
        <p:spPr>
          <a:xfrm>
            <a:off x="2065656" y="28644857"/>
            <a:ext cx="26112371" cy="9363319"/>
          </a:xfrm>
        </p:spPr>
        <p:txBody>
          <a:bodyPr/>
          <a:lstStyle>
            <a:lvl1pPr marL="0" indent="0">
              <a:buNone/>
              <a:defRPr sz="7946">
                <a:solidFill>
                  <a:schemeClr val="tx1"/>
                </a:solidFill>
              </a:defRPr>
            </a:lvl1pPr>
            <a:lvl2pPr marL="1513347" indent="0">
              <a:buNone/>
              <a:defRPr sz="6621">
                <a:solidFill>
                  <a:schemeClr val="tx1">
                    <a:tint val="75000"/>
                  </a:schemeClr>
                </a:solidFill>
              </a:defRPr>
            </a:lvl2pPr>
            <a:lvl3pPr marL="3026698" indent="0">
              <a:buNone/>
              <a:defRPr sz="5959">
                <a:solidFill>
                  <a:schemeClr val="tx1">
                    <a:tint val="75000"/>
                  </a:schemeClr>
                </a:solidFill>
              </a:defRPr>
            </a:lvl3pPr>
            <a:lvl4pPr marL="4540049" indent="0">
              <a:buNone/>
              <a:defRPr sz="5296">
                <a:solidFill>
                  <a:schemeClr val="tx1">
                    <a:tint val="75000"/>
                  </a:schemeClr>
                </a:solidFill>
              </a:defRPr>
            </a:lvl4pPr>
            <a:lvl5pPr marL="6053398" indent="0">
              <a:buNone/>
              <a:defRPr sz="5296">
                <a:solidFill>
                  <a:schemeClr val="tx1">
                    <a:tint val="75000"/>
                  </a:schemeClr>
                </a:solidFill>
              </a:defRPr>
            </a:lvl5pPr>
            <a:lvl6pPr marL="7566743" indent="0">
              <a:buNone/>
              <a:defRPr sz="5296">
                <a:solidFill>
                  <a:schemeClr val="tx1">
                    <a:tint val="75000"/>
                  </a:schemeClr>
                </a:solidFill>
              </a:defRPr>
            </a:lvl6pPr>
            <a:lvl7pPr marL="9080095" indent="0">
              <a:buNone/>
              <a:defRPr sz="5296">
                <a:solidFill>
                  <a:schemeClr val="tx1">
                    <a:tint val="75000"/>
                  </a:schemeClr>
                </a:solidFill>
              </a:defRPr>
            </a:lvl7pPr>
            <a:lvl8pPr marL="10593443" indent="0">
              <a:buNone/>
              <a:defRPr sz="5296">
                <a:solidFill>
                  <a:schemeClr val="tx1">
                    <a:tint val="75000"/>
                  </a:schemeClr>
                </a:solidFill>
              </a:defRPr>
            </a:lvl8pPr>
            <a:lvl9pPr marL="12106790"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81CCB2-E55B-47D2-BFFE-88708A3F3C1A}" type="datetimeFigureOut">
              <a:rPr lang="en-GB" smtClean="0"/>
              <a:t>11/01/2022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825EFE-4A4C-4047-90AE-4592F52CF0F7}" type="slidenum">
              <a:rPr lang="en-GB" smtClean="0"/>
              <a:t>‹#›</a:t>
            </a:fld>
            <a:endParaRPr lang="en-GB"/>
          </a:p>
        </p:txBody>
      </p:sp>
    </p:spTree>
    <p:extLst>
      <p:ext uri="{BB962C8B-B14F-4D97-AF65-F5344CB8AC3E}">
        <p14:creationId xmlns:p14="http://schemas.microsoft.com/office/powerpoint/2010/main" val="400082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2"/>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2"/>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81CCB2-E55B-47D2-BFFE-88708A3F3C1A}" type="datetimeFigureOut">
              <a:rPr lang="en-GB" smtClean="0"/>
              <a:t>11/01/2022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825EFE-4A4C-4047-90AE-4592F52CF0F7}" type="slidenum">
              <a:rPr lang="en-GB" smtClean="0"/>
              <a:t>‹#›</a:t>
            </a:fld>
            <a:endParaRPr lang="en-GB"/>
          </a:p>
        </p:txBody>
      </p:sp>
    </p:spTree>
    <p:extLst>
      <p:ext uri="{BB962C8B-B14F-4D97-AF65-F5344CB8AC3E}">
        <p14:creationId xmlns:p14="http://schemas.microsoft.com/office/powerpoint/2010/main" val="362764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9" y="2278918"/>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5"/>
            <a:ext cx="12807832" cy="5142393"/>
          </a:xfrm>
        </p:spPr>
        <p:txBody>
          <a:bodyPr anchor="b"/>
          <a:lstStyle>
            <a:lvl1pPr marL="0" indent="0">
              <a:buNone/>
              <a:defRPr sz="7946" b="1"/>
            </a:lvl1pPr>
            <a:lvl2pPr marL="1513347" indent="0">
              <a:buNone/>
              <a:defRPr sz="6621" b="1"/>
            </a:lvl2pPr>
            <a:lvl3pPr marL="3026698" indent="0">
              <a:buNone/>
              <a:defRPr sz="5959" b="1"/>
            </a:lvl3pPr>
            <a:lvl4pPr marL="4540049" indent="0">
              <a:buNone/>
              <a:defRPr sz="5296" b="1"/>
            </a:lvl4pPr>
            <a:lvl5pPr marL="6053398" indent="0">
              <a:buNone/>
              <a:defRPr sz="5296" b="1"/>
            </a:lvl5pPr>
            <a:lvl6pPr marL="7566743" indent="0">
              <a:buNone/>
              <a:defRPr sz="5296" b="1"/>
            </a:lvl6pPr>
            <a:lvl7pPr marL="9080095" indent="0">
              <a:buNone/>
              <a:defRPr sz="5296" b="1"/>
            </a:lvl7pPr>
            <a:lvl8pPr marL="10593443" indent="0">
              <a:buNone/>
              <a:defRPr sz="5296" b="1"/>
            </a:lvl8pPr>
            <a:lvl9pPr marL="12106790" indent="0">
              <a:buNone/>
              <a:defRPr sz="5296" b="1"/>
            </a:lvl9pPr>
          </a:lstStyle>
          <a:p>
            <a:pPr lvl="0"/>
            <a:r>
              <a:rPr lang="en-US"/>
              <a:t>Click to edit Master text styles</a:t>
            </a:r>
          </a:p>
        </p:txBody>
      </p:sp>
      <p:sp>
        <p:nvSpPr>
          <p:cNvPr id="4" name="Content Placeholder 3"/>
          <p:cNvSpPr>
            <a:spLocks noGrp="1"/>
          </p:cNvSpPr>
          <p:nvPr>
            <p:ph sz="half" idx="2"/>
          </p:nvPr>
        </p:nvSpPr>
        <p:spPr>
          <a:xfrm>
            <a:off x="2085368" y="15635280"/>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31" y="10492875"/>
            <a:ext cx="12870909" cy="5142393"/>
          </a:xfrm>
        </p:spPr>
        <p:txBody>
          <a:bodyPr anchor="b"/>
          <a:lstStyle>
            <a:lvl1pPr marL="0" indent="0">
              <a:buNone/>
              <a:defRPr sz="7946" b="1"/>
            </a:lvl1pPr>
            <a:lvl2pPr marL="1513347" indent="0">
              <a:buNone/>
              <a:defRPr sz="6621" b="1"/>
            </a:lvl2pPr>
            <a:lvl3pPr marL="3026698" indent="0">
              <a:buNone/>
              <a:defRPr sz="5959" b="1"/>
            </a:lvl3pPr>
            <a:lvl4pPr marL="4540049" indent="0">
              <a:buNone/>
              <a:defRPr sz="5296" b="1"/>
            </a:lvl4pPr>
            <a:lvl5pPr marL="6053398" indent="0">
              <a:buNone/>
              <a:defRPr sz="5296" b="1"/>
            </a:lvl5pPr>
            <a:lvl6pPr marL="7566743" indent="0">
              <a:buNone/>
              <a:defRPr sz="5296" b="1"/>
            </a:lvl6pPr>
            <a:lvl7pPr marL="9080095" indent="0">
              <a:buNone/>
              <a:defRPr sz="5296" b="1"/>
            </a:lvl7pPr>
            <a:lvl8pPr marL="10593443" indent="0">
              <a:buNone/>
              <a:defRPr sz="5296" b="1"/>
            </a:lvl8pPr>
            <a:lvl9pPr marL="12106790"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6831" y="15635280"/>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81CCB2-E55B-47D2-BFFE-88708A3F3C1A}" type="datetimeFigureOut">
              <a:rPr lang="en-GB" smtClean="0"/>
              <a:t>11/01/2022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A825EFE-4A4C-4047-90AE-4592F52CF0F7}" type="slidenum">
              <a:rPr lang="en-GB" smtClean="0"/>
              <a:t>‹#›</a:t>
            </a:fld>
            <a:endParaRPr lang="en-GB"/>
          </a:p>
        </p:txBody>
      </p:sp>
    </p:spTree>
    <p:extLst>
      <p:ext uri="{BB962C8B-B14F-4D97-AF65-F5344CB8AC3E}">
        <p14:creationId xmlns:p14="http://schemas.microsoft.com/office/powerpoint/2010/main" val="358774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81CCB2-E55B-47D2-BFFE-88708A3F3C1A}" type="datetimeFigureOut">
              <a:rPr lang="en-GB" smtClean="0"/>
              <a:t>11/01/2022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A825EFE-4A4C-4047-90AE-4592F52CF0F7}" type="slidenum">
              <a:rPr lang="en-GB" smtClean="0"/>
              <a:t>‹#›</a:t>
            </a:fld>
            <a:endParaRPr lang="en-GB"/>
          </a:p>
        </p:txBody>
      </p:sp>
    </p:spTree>
    <p:extLst>
      <p:ext uri="{BB962C8B-B14F-4D97-AF65-F5344CB8AC3E}">
        <p14:creationId xmlns:p14="http://schemas.microsoft.com/office/powerpoint/2010/main" val="209578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1CCB2-E55B-47D2-BFFE-88708A3F3C1A}" type="datetimeFigureOut">
              <a:rPr lang="en-GB" smtClean="0"/>
              <a:t>11/01/2022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A825EFE-4A4C-4047-90AE-4592F52CF0F7}" type="slidenum">
              <a:rPr lang="en-GB" smtClean="0"/>
              <a:t>‹#›</a:t>
            </a:fld>
            <a:endParaRPr lang="en-GB"/>
          </a:p>
        </p:txBody>
      </p:sp>
    </p:spTree>
    <p:extLst>
      <p:ext uri="{BB962C8B-B14F-4D97-AF65-F5344CB8AC3E}">
        <p14:creationId xmlns:p14="http://schemas.microsoft.com/office/powerpoint/2010/main" val="3850928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5" y="2853588"/>
            <a:ext cx="9764544" cy="9987546"/>
          </a:xfrm>
        </p:spPr>
        <p:txBody>
          <a:bodyPr anchor="b"/>
          <a:lstStyle>
            <a:lvl1pPr>
              <a:defRPr sz="10594"/>
            </a:lvl1pPr>
          </a:lstStyle>
          <a:p>
            <a:r>
              <a:rPr lang="en-US"/>
              <a:t>Click to edit Master title style</a:t>
            </a:r>
            <a:endParaRPr lang="en-US" dirty="0"/>
          </a:p>
        </p:txBody>
      </p:sp>
      <p:sp>
        <p:nvSpPr>
          <p:cNvPr id="3" name="Content Placeholder 2"/>
          <p:cNvSpPr>
            <a:spLocks noGrp="1"/>
          </p:cNvSpPr>
          <p:nvPr>
            <p:ph idx="1"/>
          </p:nvPr>
        </p:nvSpPr>
        <p:spPr>
          <a:xfrm>
            <a:off x="12870921" y="6162975"/>
            <a:ext cx="15326827" cy="30418415"/>
          </a:xfrm>
        </p:spPr>
        <p:txBody>
          <a:bodyPr/>
          <a:lstStyle>
            <a:lvl1pPr>
              <a:defRPr sz="10594"/>
            </a:lvl1pPr>
            <a:lvl2pPr>
              <a:defRPr sz="9269"/>
            </a:lvl2pPr>
            <a:lvl3pPr>
              <a:defRPr sz="7946"/>
            </a:lvl3pPr>
            <a:lvl4pPr>
              <a:defRPr sz="6621"/>
            </a:lvl4pPr>
            <a:lvl5pPr>
              <a:defRPr sz="6621"/>
            </a:lvl5pPr>
            <a:lvl6pPr>
              <a:defRPr sz="6621"/>
            </a:lvl6pPr>
            <a:lvl7pPr>
              <a:defRPr sz="6621"/>
            </a:lvl7pPr>
            <a:lvl8pPr>
              <a:defRPr sz="6621"/>
            </a:lvl8pPr>
            <a:lvl9pPr>
              <a:defRPr sz="662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5" y="12841134"/>
            <a:ext cx="9764544" cy="23789780"/>
          </a:xfrm>
        </p:spPr>
        <p:txBody>
          <a:bodyPr/>
          <a:lstStyle>
            <a:lvl1pPr marL="0" indent="0">
              <a:buNone/>
              <a:defRPr sz="5296"/>
            </a:lvl1pPr>
            <a:lvl2pPr marL="1513347" indent="0">
              <a:buNone/>
              <a:defRPr sz="4634"/>
            </a:lvl2pPr>
            <a:lvl3pPr marL="3026698" indent="0">
              <a:buNone/>
              <a:defRPr sz="3971"/>
            </a:lvl3pPr>
            <a:lvl4pPr marL="4540049" indent="0">
              <a:buNone/>
              <a:defRPr sz="3311"/>
            </a:lvl4pPr>
            <a:lvl5pPr marL="6053398" indent="0">
              <a:buNone/>
              <a:defRPr sz="3311"/>
            </a:lvl5pPr>
            <a:lvl6pPr marL="7566743" indent="0">
              <a:buNone/>
              <a:defRPr sz="3311"/>
            </a:lvl6pPr>
            <a:lvl7pPr marL="9080095" indent="0">
              <a:buNone/>
              <a:defRPr sz="3311"/>
            </a:lvl7pPr>
            <a:lvl8pPr marL="10593443" indent="0">
              <a:buNone/>
              <a:defRPr sz="3311"/>
            </a:lvl8pPr>
            <a:lvl9pPr marL="12106790"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0781CCB2-E55B-47D2-BFFE-88708A3F3C1A}" type="datetimeFigureOut">
              <a:rPr lang="en-GB" smtClean="0"/>
              <a:t>11/01/2022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825EFE-4A4C-4047-90AE-4592F52CF0F7}" type="slidenum">
              <a:rPr lang="en-GB" smtClean="0"/>
              <a:t>‹#›</a:t>
            </a:fld>
            <a:endParaRPr lang="en-GB"/>
          </a:p>
        </p:txBody>
      </p:sp>
    </p:spTree>
    <p:extLst>
      <p:ext uri="{BB962C8B-B14F-4D97-AF65-F5344CB8AC3E}">
        <p14:creationId xmlns:p14="http://schemas.microsoft.com/office/powerpoint/2010/main" val="1315595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5" y="2853588"/>
            <a:ext cx="9764544" cy="9987546"/>
          </a:xfrm>
        </p:spPr>
        <p:txBody>
          <a:bodyPr anchor="b"/>
          <a:lstStyle>
            <a:lvl1pPr>
              <a:defRPr sz="10594"/>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21" y="6162975"/>
            <a:ext cx="15326827" cy="30418415"/>
          </a:xfrm>
        </p:spPr>
        <p:txBody>
          <a:bodyPr anchor="t"/>
          <a:lstStyle>
            <a:lvl1pPr marL="0" indent="0">
              <a:buNone/>
              <a:defRPr sz="10594"/>
            </a:lvl1pPr>
            <a:lvl2pPr marL="1513347" indent="0">
              <a:buNone/>
              <a:defRPr sz="9269"/>
            </a:lvl2pPr>
            <a:lvl3pPr marL="3026698" indent="0">
              <a:buNone/>
              <a:defRPr sz="7946"/>
            </a:lvl3pPr>
            <a:lvl4pPr marL="4540049" indent="0">
              <a:buNone/>
              <a:defRPr sz="6621"/>
            </a:lvl4pPr>
            <a:lvl5pPr marL="6053398" indent="0">
              <a:buNone/>
              <a:defRPr sz="6621"/>
            </a:lvl5pPr>
            <a:lvl6pPr marL="7566743" indent="0">
              <a:buNone/>
              <a:defRPr sz="6621"/>
            </a:lvl6pPr>
            <a:lvl7pPr marL="9080095" indent="0">
              <a:buNone/>
              <a:defRPr sz="6621"/>
            </a:lvl7pPr>
            <a:lvl8pPr marL="10593443" indent="0">
              <a:buNone/>
              <a:defRPr sz="6621"/>
            </a:lvl8pPr>
            <a:lvl9pPr marL="12106790" indent="0">
              <a:buNone/>
              <a:defRPr sz="6621"/>
            </a:lvl9pPr>
          </a:lstStyle>
          <a:p>
            <a:r>
              <a:rPr lang="en-US"/>
              <a:t>Click icon to add picture</a:t>
            </a:r>
            <a:endParaRPr lang="en-US" dirty="0"/>
          </a:p>
        </p:txBody>
      </p:sp>
      <p:sp>
        <p:nvSpPr>
          <p:cNvPr id="4" name="Text Placeholder 3"/>
          <p:cNvSpPr>
            <a:spLocks noGrp="1"/>
          </p:cNvSpPr>
          <p:nvPr>
            <p:ph type="body" sz="half" idx="2"/>
          </p:nvPr>
        </p:nvSpPr>
        <p:spPr>
          <a:xfrm>
            <a:off x="2085365" y="12841134"/>
            <a:ext cx="9764544" cy="23789780"/>
          </a:xfrm>
        </p:spPr>
        <p:txBody>
          <a:bodyPr/>
          <a:lstStyle>
            <a:lvl1pPr marL="0" indent="0">
              <a:buNone/>
              <a:defRPr sz="5296"/>
            </a:lvl1pPr>
            <a:lvl2pPr marL="1513347" indent="0">
              <a:buNone/>
              <a:defRPr sz="4634"/>
            </a:lvl2pPr>
            <a:lvl3pPr marL="3026698" indent="0">
              <a:buNone/>
              <a:defRPr sz="3971"/>
            </a:lvl3pPr>
            <a:lvl4pPr marL="4540049" indent="0">
              <a:buNone/>
              <a:defRPr sz="3311"/>
            </a:lvl4pPr>
            <a:lvl5pPr marL="6053398" indent="0">
              <a:buNone/>
              <a:defRPr sz="3311"/>
            </a:lvl5pPr>
            <a:lvl6pPr marL="7566743" indent="0">
              <a:buNone/>
              <a:defRPr sz="3311"/>
            </a:lvl6pPr>
            <a:lvl7pPr marL="9080095" indent="0">
              <a:buNone/>
              <a:defRPr sz="3311"/>
            </a:lvl7pPr>
            <a:lvl8pPr marL="10593443" indent="0">
              <a:buNone/>
              <a:defRPr sz="3311"/>
            </a:lvl8pPr>
            <a:lvl9pPr marL="12106790"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0781CCB2-E55B-47D2-BFFE-88708A3F3C1A}" type="datetimeFigureOut">
              <a:rPr lang="en-GB" smtClean="0"/>
              <a:t>11/01/2022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825EFE-4A4C-4047-90AE-4592F52CF0F7}" type="slidenum">
              <a:rPr lang="en-GB" smtClean="0"/>
              <a:t>‹#›</a:t>
            </a:fld>
            <a:endParaRPr lang="en-GB"/>
          </a:p>
        </p:txBody>
      </p:sp>
    </p:spTree>
    <p:extLst>
      <p:ext uri="{BB962C8B-B14F-4D97-AF65-F5344CB8AC3E}">
        <p14:creationId xmlns:p14="http://schemas.microsoft.com/office/powerpoint/2010/main" val="2742383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6" y="2278918"/>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6" y="11394522"/>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3" y="39672762"/>
            <a:ext cx="6811923" cy="2278904"/>
          </a:xfrm>
          <a:prstGeom prst="rect">
            <a:avLst/>
          </a:prstGeom>
        </p:spPr>
        <p:txBody>
          <a:bodyPr vert="horz" lIns="91440" tIns="45720" rIns="91440" bIns="45720" rtlCol="0" anchor="ctr"/>
          <a:lstStyle>
            <a:lvl1pPr algn="l">
              <a:defRPr sz="3971">
                <a:solidFill>
                  <a:schemeClr val="tx1">
                    <a:tint val="75000"/>
                  </a:schemeClr>
                </a:solidFill>
              </a:defRPr>
            </a:lvl1pPr>
          </a:lstStyle>
          <a:p>
            <a:fld id="{0781CCB2-E55B-47D2-BFFE-88708A3F3C1A}" type="datetimeFigureOut">
              <a:rPr lang="en-GB" smtClean="0"/>
              <a:t>11/01/2022</a:t>
            </a:fld>
            <a:endParaRPr lang="en-GB"/>
          </a:p>
        </p:txBody>
      </p:sp>
      <p:sp>
        <p:nvSpPr>
          <p:cNvPr id="5" name="Footer Placeholder 4"/>
          <p:cNvSpPr>
            <a:spLocks noGrp="1"/>
          </p:cNvSpPr>
          <p:nvPr>
            <p:ph type="ftr" sz="quarter" idx="3"/>
          </p:nvPr>
        </p:nvSpPr>
        <p:spPr>
          <a:xfrm>
            <a:off x="10028666" y="39672762"/>
            <a:ext cx="10217884" cy="2278904"/>
          </a:xfrm>
          <a:prstGeom prst="rect">
            <a:avLst/>
          </a:prstGeom>
        </p:spPr>
        <p:txBody>
          <a:bodyPr vert="horz" lIns="91440" tIns="45720" rIns="91440" bIns="45720" rtlCol="0" anchor="ctr"/>
          <a:lstStyle>
            <a:lvl1pPr algn="ctr">
              <a:defRPr sz="3971">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73" y="39672762"/>
            <a:ext cx="6811923" cy="2278904"/>
          </a:xfrm>
          <a:prstGeom prst="rect">
            <a:avLst/>
          </a:prstGeom>
        </p:spPr>
        <p:txBody>
          <a:bodyPr vert="horz" lIns="91440" tIns="45720" rIns="91440" bIns="45720" rtlCol="0" anchor="ctr"/>
          <a:lstStyle>
            <a:lvl1pPr algn="r">
              <a:defRPr sz="3971">
                <a:solidFill>
                  <a:schemeClr val="tx1">
                    <a:tint val="75000"/>
                  </a:schemeClr>
                </a:solidFill>
              </a:defRPr>
            </a:lvl1pPr>
          </a:lstStyle>
          <a:p>
            <a:fld id="{CA825EFE-4A4C-4047-90AE-4592F52CF0F7}" type="slidenum">
              <a:rPr lang="en-GB" smtClean="0"/>
              <a:t>‹#›</a:t>
            </a:fld>
            <a:endParaRPr lang="en-GB"/>
          </a:p>
        </p:txBody>
      </p:sp>
    </p:spTree>
    <p:extLst>
      <p:ext uri="{BB962C8B-B14F-4D97-AF65-F5344CB8AC3E}">
        <p14:creationId xmlns:p14="http://schemas.microsoft.com/office/powerpoint/2010/main" val="9947646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6698"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69" indent="-756669" algn="l" defTabSz="3026698" rtl="0" eaLnBrk="1" latinLnBrk="0" hangingPunct="1">
        <a:lnSpc>
          <a:spcPct val="90000"/>
        </a:lnSpc>
        <a:spcBef>
          <a:spcPts val="3311"/>
        </a:spcBef>
        <a:buFont typeface="Arial" panose="020B0604020202020204" pitchFamily="34" charset="0"/>
        <a:buChar char="•"/>
        <a:defRPr sz="9269" kern="1200">
          <a:solidFill>
            <a:schemeClr val="tx1"/>
          </a:solidFill>
          <a:latin typeface="+mn-lt"/>
          <a:ea typeface="+mn-ea"/>
          <a:cs typeface="+mn-cs"/>
        </a:defRPr>
      </a:lvl1pPr>
      <a:lvl2pPr marL="2270024" indent="-756669" algn="l" defTabSz="3026698" rtl="0" eaLnBrk="1" latinLnBrk="0" hangingPunct="1">
        <a:lnSpc>
          <a:spcPct val="90000"/>
        </a:lnSpc>
        <a:spcBef>
          <a:spcPts val="1656"/>
        </a:spcBef>
        <a:buFont typeface="Arial" panose="020B0604020202020204" pitchFamily="34" charset="0"/>
        <a:buChar char="•"/>
        <a:defRPr sz="7946" kern="1200">
          <a:solidFill>
            <a:schemeClr val="tx1"/>
          </a:solidFill>
          <a:latin typeface="+mn-lt"/>
          <a:ea typeface="+mn-ea"/>
          <a:cs typeface="+mn-cs"/>
        </a:defRPr>
      </a:lvl2pPr>
      <a:lvl3pPr marL="3783374" indent="-756669" algn="l" defTabSz="3026698" rtl="0" eaLnBrk="1" latinLnBrk="0" hangingPunct="1">
        <a:lnSpc>
          <a:spcPct val="90000"/>
        </a:lnSpc>
        <a:spcBef>
          <a:spcPts val="1656"/>
        </a:spcBef>
        <a:buFont typeface="Arial" panose="020B0604020202020204" pitchFamily="34" charset="0"/>
        <a:buChar char="•"/>
        <a:defRPr sz="6621" kern="1200">
          <a:solidFill>
            <a:schemeClr val="tx1"/>
          </a:solidFill>
          <a:latin typeface="+mn-lt"/>
          <a:ea typeface="+mn-ea"/>
          <a:cs typeface="+mn-cs"/>
        </a:defRPr>
      </a:lvl3pPr>
      <a:lvl4pPr marL="5296718" indent="-756669" algn="l" defTabSz="3026698" rtl="0" eaLnBrk="1" latinLnBrk="0" hangingPunct="1">
        <a:lnSpc>
          <a:spcPct val="90000"/>
        </a:lnSpc>
        <a:spcBef>
          <a:spcPts val="1656"/>
        </a:spcBef>
        <a:buFont typeface="Arial" panose="020B0604020202020204" pitchFamily="34" charset="0"/>
        <a:buChar char="•"/>
        <a:defRPr sz="5959" kern="1200">
          <a:solidFill>
            <a:schemeClr val="tx1"/>
          </a:solidFill>
          <a:latin typeface="+mn-lt"/>
          <a:ea typeface="+mn-ea"/>
          <a:cs typeface="+mn-cs"/>
        </a:defRPr>
      </a:lvl4pPr>
      <a:lvl5pPr marL="6810072" indent="-756669" algn="l" defTabSz="3026698" rtl="0" eaLnBrk="1" latinLnBrk="0" hangingPunct="1">
        <a:lnSpc>
          <a:spcPct val="90000"/>
        </a:lnSpc>
        <a:spcBef>
          <a:spcPts val="1656"/>
        </a:spcBef>
        <a:buFont typeface="Arial" panose="020B0604020202020204" pitchFamily="34" charset="0"/>
        <a:buChar char="•"/>
        <a:defRPr sz="5959" kern="1200">
          <a:solidFill>
            <a:schemeClr val="tx1"/>
          </a:solidFill>
          <a:latin typeface="+mn-lt"/>
          <a:ea typeface="+mn-ea"/>
          <a:cs typeface="+mn-cs"/>
        </a:defRPr>
      </a:lvl5pPr>
      <a:lvl6pPr marL="8323419" indent="-756669" algn="l" defTabSz="3026698" rtl="0" eaLnBrk="1" latinLnBrk="0" hangingPunct="1">
        <a:lnSpc>
          <a:spcPct val="90000"/>
        </a:lnSpc>
        <a:spcBef>
          <a:spcPts val="1656"/>
        </a:spcBef>
        <a:buFont typeface="Arial" panose="020B0604020202020204" pitchFamily="34" charset="0"/>
        <a:buChar char="•"/>
        <a:defRPr sz="5959" kern="1200">
          <a:solidFill>
            <a:schemeClr val="tx1"/>
          </a:solidFill>
          <a:latin typeface="+mn-lt"/>
          <a:ea typeface="+mn-ea"/>
          <a:cs typeface="+mn-cs"/>
        </a:defRPr>
      </a:lvl6pPr>
      <a:lvl7pPr marL="9836768" indent="-756669" algn="l" defTabSz="3026698" rtl="0" eaLnBrk="1" latinLnBrk="0" hangingPunct="1">
        <a:lnSpc>
          <a:spcPct val="90000"/>
        </a:lnSpc>
        <a:spcBef>
          <a:spcPts val="1656"/>
        </a:spcBef>
        <a:buFont typeface="Arial" panose="020B0604020202020204" pitchFamily="34" charset="0"/>
        <a:buChar char="•"/>
        <a:defRPr sz="5959" kern="1200">
          <a:solidFill>
            <a:schemeClr val="tx1"/>
          </a:solidFill>
          <a:latin typeface="+mn-lt"/>
          <a:ea typeface="+mn-ea"/>
          <a:cs typeface="+mn-cs"/>
        </a:defRPr>
      </a:lvl7pPr>
      <a:lvl8pPr marL="11350119" indent="-756669" algn="l" defTabSz="3026698" rtl="0" eaLnBrk="1" latinLnBrk="0" hangingPunct="1">
        <a:lnSpc>
          <a:spcPct val="90000"/>
        </a:lnSpc>
        <a:spcBef>
          <a:spcPts val="1656"/>
        </a:spcBef>
        <a:buFont typeface="Arial" panose="020B0604020202020204" pitchFamily="34" charset="0"/>
        <a:buChar char="•"/>
        <a:defRPr sz="5959" kern="1200">
          <a:solidFill>
            <a:schemeClr val="tx1"/>
          </a:solidFill>
          <a:latin typeface="+mn-lt"/>
          <a:ea typeface="+mn-ea"/>
          <a:cs typeface="+mn-cs"/>
        </a:defRPr>
      </a:lvl8pPr>
      <a:lvl9pPr marL="12863465" indent="-756669" algn="l" defTabSz="3026698" rtl="0" eaLnBrk="1" latinLnBrk="0" hangingPunct="1">
        <a:lnSpc>
          <a:spcPct val="90000"/>
        </a:lnSpc>
        <a:spcBef>
          <a:spcPts val="1656"/>
        </a:spcBef>
        <a:buFont typeface="Arial" panose="020B0604020202020204" pitchFamily="34" charset="0"/>
        <a:buChar char="•"/>
        <a:defRPr sz="5959" kern="1200">
          <a:solidFill>
            <a:schemeClr val="tx1"/>
          </a:solidFill>
          <a:latin typeface="+mn-lt"/>
          <a:ea typeface="+mn-ea"/>
          <a:cs typeface="+mn-cs"/>
        </a:defRPr>
      </a:lvl9pPr>
    </p:bodyStyle>
    <p:otherStyle>
      <a:defPPr>
        <a:defRPr lang="en-US"/>
      </a:defPPr>
      <a:lvl1pPr marL="0" algn="l" defTabSz="3026698" rtl="0" eaLnBrk="1" latinLnBrk="0" hangingPunct="1">
        <a:defRPr sz="5959" kern="1200">
          <a:solidFill>
            <a:schemeClr val="tx1"/>
          </a:solidFill>
          <a:latin typeface="+mn-lt"/>
          <a:ea typeface="+mn-ea"/>
          <a:cs typeface="+mn-cs"/>
        </a:defRPr>
      </a:lvl1pPr>
      <a:lvl2pPr marL="1513347" algn="l" defTabSz="3026698" rtl="0" eaLnBrk="1" latinLnBrk="0" hangingPunct="1">
        <a:defRPr sz="5959" kern="1200">
          <a:solidFill>
            <a:schemeClr val="tx1"/>
          </a:solidFill>
          <a:latin typeface="+mn-lt"/>
          <a:ea typeface="+mn-ea"/>
          <a:cs typeface="+mn-cs"/>
        </a:defRPr>
      </a:lvl2pPr>
      <a:lvl3pPr marL="3026698" algn="l" defTabSz="3026698" rtl="0" eaLnBrk="1" latinLnBrk="0" hangingPunct="1">
        <a:defRPr sz="5959" kern="1200">
          <a:solidFill>
            <a:schemeClr val="tx1"/>
          </a:solidFill>
          <a:latin typeface="+mn-lt"/>
          <a:ea typeface="+mn-ea"/>
          <a:cs typeface="+mn-cs"/>
        </a:defRPr>
      </a:lvl3pPr>
      <a:lvl4pPr marL="4540049" algn="l" defTabSz="3026698" rtl="0" eaLnBrk="1" latinLnBrk="0" hangingPunct="1">
        <a:defRPr sz="5959" kern="1200">
          <a:solidFill>
            <a:schemeClr val="tx1"/>
          </a:solidFill>
          <a:latin typeface="+mn-lt"/>
          <a:ea typeface="+mn-ea"/>
          <a:cs typeface="+mn-cs"/>
        </a:defRPr>
      </a:lvl4pPr>
      <a:lvl5pPr marL="6053398" algn="l" defTabSz="3026698" rtl="0" eaLnBrk="1" latinLnBrk="0" hangingPunct="1">
        <a:defRPr sz="5959" kern="1200">
          <a:solidFill>
            <a:schemeClr val="tx1"/>
          </a:solidFill>
          <a:latin typeface="+mn-lt"/>
          <a:ea typeface="+mn-ea"/>
          <a:cs typeface="+mn-cs"/>
        </a:defRPr>
      </a:lvl5pPr>
      <a:lvl6pPr marL="7566743" algn="l" defTabSz="3026698" rtl="0" eaLnBrk="1" latinLnBrk="0" hangingPunct="1">
        <a:defRPr sz="5959" kern="1200">
          <a:solidFill>
            <a:schemeClr val="tx1"/>
          </a:solidFill>
          <a:latin typeface="+mn-lt"/>
          <a:ea typeface="+mn-ea"/>
          <a:cs typeface="+mn-cs"/>
        </a:defRPr>
      </a:lvl6pPr>
      <a:lvl7pPr marL="9080095" algn="l" defTabSz="3026698" rtl="0" eaLnBrk="1" latinLnBrk="0" hangingPunct="1">
        <a:defRPr sz="5959" kern="1200">
          <a:solidFill>
            <a:schemeClr val="tx1"/>
          </a:solidFill>
          <a:latin typeface="+mn-lt"/>
          <a:ea typeface="+mn-ea"/>
          <a:cs typeface="+mn-cs"/>
        </a:defRPr>
      </a:lvl7pPr>
      <a:lvl8pPr marL="10593443" algn="l" defTabSz="3026698" rtl="0" eaLnBrk="1" latinLnBrk="0" hangingPunct="1">
        <a:defRPr sz="5959" kern="1200">
          <a:solidFill>
            <a:schemeClr val="tx1"/>
          </a:solidFill>
          <a:latin typeface="+mn-lt"/>
          <a:ea typeface="+mn-ea"/>
          <a:cs typeface="+mn-cs"/>
        </a:defRPr>
      </a:lvl8pPr>
      <a:lvl9pPr marL="12106790" algn="l" defTabSz="3026698" rtl="0" eaLnBrk="1" latinLnBrk="0" hangingPunct="1">
        <a:defRPr sz="59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fif"/><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7D296-8202-4FC4-AB5C-1747C0AB6B93}"/>
              </a:ext>
            </a:extLst>
          </p:cNvPr>
          <p:cNvSpPr/>
          <p:nvPr/>
        </p:nvSpPr>
        <p:spPr>
          <a:xfrm>
            <a:off x="17170006" y="21563245"/>
            <a:ext cx="12609558" cy="1990164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7" name="Rectangle 16">
            <a:extLst>
              <a:ext uri="{FF2B5EF4-FFF2-40B4-BE49-F238E27FC236}">
                <a16:creationId xmlns:a16="http://schemas.microsoft.com/office/drawing/2014/main" id="{D962E1D8-3952-47C4-851E-B67BA5C62AEA}"/>
              </a:ext>
            </a:extLst>
          </p:cNvPr>
          <p:cNvSpPr/>
          <p:nvPr/>
        </p:nvSpPr>
        <p:spPr>
          <a:xfrm>
            <a:off x="17170004" y="1069928"/>
            <a:ext cx="12609560" cy="19901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Rectangle 18">
            <a:extLst>
              <a:ext uri="{FF2B5EF4-FFF2-40B4-BE49-F238E27FC236}">
                <a16:creationId xmlns:a16="http://schemas.microsoft.com/office/drawing/2014/main" id="{36A33A1E-9CD7-4295-B646-47CCBEB589B8}"/>
              </a:ext>
            </a:extLst>
          </p:cNvPr>
          <p:cNvSpPr/>
          <p:nvPr/>
        </p:nvSpPr>
        <p:spPr>
          <a:xfrm>
            <a:off x="3436672" y="1069928"/>
            <a:ext cx="12609558" cy="1990164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5" name="Rectangle 14">
            <a:extLst>
              <a:ext uri="{FF2B5EF4-FFF2-40B4-BE49-F238E27FC236}">
                <a16:creationId xmlns:a16="http://schemas.microsoft.com/office/drawing/2014/main" id="{FB16F530-DE80-4CA0-B0B3-DBD17E9262AC}"/>
              </a:ext>
            </a:extLst>
          </p:cNvPr>
          <p:cNvSpPr/>
          <p:nvPr/>
        </p:nvSpPr>
        <p:spPr>
          <a:xfrm>
            <a:off x="3436673" y="21563245"/>
            <a:ext cx="12609558" cy="19901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pic>
        <p:nvPicPr>
          <p:cNvPr id="6" name="Picture 5" descr="Icon&#10;&#10;Description automatically generated">
            <a:extLst>
              <a:ext uri="{FF2B5EF4-FFF2-40B4-BE49-F238E27FC236}">
                <a16:creationId xmlns:a16="http://schemas.microsoft.com/office/drawing/2014/main" id="{805300C7-31AA-4871-8E97-8BFF56A01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7109728" y="15247011"/>
            <a:ext cx="2689200" cy="2689200"/>
          </a:xfrm>
          <a:prstGeom prst="rect">
            <a:avLst/>
          </a:prstGeom>
        </p:spPr>
      </p:pic>
      <p:pic>
        <p:nvPicPr>
          <p:cNvPr id="21" name="Picture 20" descr="Icon&#10;&#10;Description automatically generated">
            <a:extLst>
              <a:ext uri="{FF2B5EF4-FFF2-40B4-BE49-F238E27FC236}">
                <a16:creationId xmlns:a16="http://schemas.microsoft.com/office/drawing/2014/main" id="{971E49F4-F8EB-4F32-AD0E-1CE1DB061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3474783" y="956407"/>
            <a:ext cx="2689200" cy="2689200"/>
          </a:xfrm>
          <a:prstGeom prst="rect">
            <a:avLst/>
          </a:prstGeom>
        </p:spPr>
      </p:pic>
      <p:pic>
        <p:nvPicPr>
          <p:cNvPr id="23" name="Picture 22" descr="Icon&#10;&#10;Description automatically generated">
            <a:extLst>
              <a:ext uri="{FF2B5EF4-FFF2-40B4-BE49-F238E27FC236}">
                <a16:creationId xmlns:a16="http://schemas.microsoft.com/office/drawing/2014/main" id="{7062F9D3-250B-4399-BCA7-5C75E90038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3455499" y="38458587"/>
            <a:ext cx="2688150" cy="2688150"/>
          </a:xfrm>
          <a:prstGeom prst="rect">
            <a:avLst/>
          </a:prstGeom>
        </p:spPr>
      </p:pic>
      <p:pic>
        <p:nvPicPr>
          <p:cNvPr id="25" name="Picture 24" descr="Icon&#10;&#10;Description automatically generated">
            <a:extLst>
              <a:ext uri="{FF2B5EF4-FFF2-40B4-BE49-F238E27FC236}">
                <a16:creationId xmlns:a16="http://schemas.microsoft.com/office/drawing/2014/main" id="{9EAA70B1-E0E3-4456-88B4-BA042E7051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4368475" y="17096852"/>
            <a:ext cx="2689200" cy="2689200"/>
          </a:xfrm>
          <a:prstGeom prst="rect">
            <a:avLst/>
          </a:prstGeom>
        </p:spPr>
      </p:pic>
      <p:pic>
        <p:nvPicPr>
          <p:cNvPr id="27" name="Picture 26" descr="Icon&#10;&#10;Description automatically generated">
            <a:extLst>
              <a:ext uri="{FF2B5EF4-FFF2-40B4-BE49-F238E27FC236}">
                <a16:creationId xmlns:a16="http://schemas.microsoft.com/office/drawing/2014/main" id="{1EE6E491-28F0-40C4-8302-8BFBFA182A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4200188" y="7738791"/>
            <a:ext cx="2689200" cy="2689200"/>
          </a:xfrm>
          <a:prstGeom prst="rect">
            <a:avLst/>
          </a:prstGeom>
        </p:spPr>
      </p:pic>
      <p:pic>
        <p:nvPicPr>
          <p:cNvPr id="29" name="Picture 28" descr="Icon&#10;&#10;Description automatically generated">
            <a:extLst>
              <a:ext uri="{FF2B5EF4-FFF2-40B4-BE49-F238E27FC236}">
                <a16:creationId xmlns:a16="http://schemas.microsoft.com/office/drawing/2014/main" id="{4E7E5DF0-9376-48BD-9769-BC16D35F00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18072265" y="37665281"/>
            <a:ext cx="2689200" cy="2689200"/>
          </a:xfrm>
          <a:prstGeom prst="rect">
            <a:avLst/>
          </a:prstGeom>
        </p:spPr>
      </p:pic>
      <p:pic>
        <p:nvPicPr>
          <p:cNvPr id="31" name="Picture 30" descr="Icon&#10;&#10;Description automatically generated">
            <a:extLst>
              <a:ext uri="{FF2B5EF4-FFF2-40B4-BE49-F238E27FC236}">
                <a16:creationId xmlns:a16="http://schemas.microsoft.com/office/drawing/2014/main" id="{F065FE21-D5CC-429D-BF35-E33C4C9A125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200000">
            <a:off x="22097110" y="37665281"/>
            <a:ext cx="2689200" cy="2689200"/>
          </a:xfrm>
          <a:prstGeom prst="rect">
            <a:avLst/>
          </a:prstGeom>
        </p:spPr>
      </p:pic>
      <p:sp>
        <p:nvSpPr>
          <p:cNvPr id="32" name="TextBox 31">
            <a:extLst>
              <a:ext uri="{FF2B5EF4-FFF2-40B4-BE49-F238E27FC236}">
                <a16:creationId xmlns:a16="http://schemas.microsoft.com/office/drawing/2014/main" id="{B845216F-DD2B-48A5-BD44-892324AF1582}"/>
              </a:ext>
            </a:extLst>
          </p:cNvPr>
          <p:cNvSpPr txBox="1"/>
          <p:nvPr/>
        </p:nvSpPr>
        <p:spPr>
          <a:xfrm rot="16200000">
            <a:off x="215155" y="33563858"/>
            <a:ext cx="8283388" cy="1200329"/>
          </a:xfrm>
          <a:prstGeom prst="rect">
            <a:avLst/>
          </a:prstGeom>
          <a:noFill/>
        </p:spPr>
        <p:txBody>
          <a:bodyPr wrap="square" rtlCol="0">
            <a:spAutoFit/>
          </a:bodyPr>
          <a:lstStyle/>
          <a:p>
            <a:r>
              <a:rPr lang="en-GB" sz="7200" b="1" dirty="0">
                <a:solidFill>
                  <a:schemeClr val="bg2">
                    <a:lumMod val="50000"/>
                  </a:schemeClr>
                </a:solidFill>
              </a:rPr>
              <a:t>Introduction</a:t>
            </a:r>
            <a:endParaRPr lang="en-IE" sz="7200" b="1" dirty="0">
              <a:solidFill>
                <a:schemeClr val="bg2">
                  <a:lumMod val="50000"/>
                </a:schemeClr>
              </a:solidFill>
            </a:endParaRPr>
          </a:p>
        </p:txBody>
      </p:sp>
      <p:sp>
        <p:nvSpPr>
          <p:cNvPr id="33" name="TextBox 32">
            <a:extLst>
              <a:ext uri="{FF2B5EF4-FFF2-40B4-BE49-F238E27FC236}">
                <a16:creationId xmlns:a16="http://schemas.microsoft.com/office/drawing/2014/main" id="{1F54A820-3511-45C1-8CA2-EDE6D35A6D5B}"/>
              </a:ext>
            </a:extLst>
          </p:cNvPr>
          <p:cNvSpPr txBox="1"/>
          <p:nvPr/>
        </p:nvSpPr>
        <p:spPr>
          <a:xfrm rot="16200000">
            <a:off x="1120593" y="12308555"/>
            <a:ext cx="8283388" cy="1200329"/>
          </a:xfrm>
          <a:prstGeom prst="rect">
            <a:avLst/>
          </a:prstGeom>
          <a:noFill/>
        </p:spPr>
        <p:txBody>
          <a:bodyPr wrap="square" rtlCol="0">
            <a:spAutoFit/>
          </a:bodyPr>
          <a:lstStyle/>
          <a:p>
            <a:r>
              <a:rPr lang="en-GB" sz="7200" b="1" dirty="0">
                <a:solidFill>
                  <a:schemeClr val="bg1"/>
                </a:solidFill>
              </a:rPr>
              <a:t>Aim</a:t>
            </a:r>
            <a:endParaRPr lang="en-IE" sz="7200" b="1" dirty="0">
              <a:solidFill>
                <a:schemeClr val="bg1"/>
              </a:solidFill>
            </a:endParaRPr>
          </a:p>
        </p:txBody>
      </p:sp>
      <p:sp>
        <p:nvSpPr>
          <p:cNvPr id="34" name="TextBox 33">
            <a:extLst>
              <a:ext uri="{FF2B5EF4-FFF2-40B4-BE49-F238E27FC236}">
                <a16:creationId xmlns:a16="http://schemas.microsoft.com/office/drawing/2014/main" id="{87E96E8B-952B-496E-922D-031F4A08336B}"/>
              </a:ext>
            </a:extLst>
          </p:cNvPr>
          <p:cNvSpPr txBox="1"/>
          <p:nvPr/>
        </p:nvSpPr>
        <p:spPr>
          <a:xfrm rot="16200000">
            <a:off x="1111626" y="2940436"/>
            <a:ext cx="8283388" cy="1200329"/>
          </a:xfrm>
          <a:prstGeom prst="rect">
            <a:avLst/>
          </a:prstGeom>
          <a:noFill/>
        </p:spPr>
        <p:txBody>
          <a:bodyPr wrap="square" rtlCol="0">
            <a:spAutoFit/>
          </a:bodyPr>
          <a:lstStyle/>
          <a:p>
            <a:r>
              <a:rPr lang="en-GB" sz="7200" b="1" dirty="0">
                <a:solidFill>
                  <a:schemeClr val="bg1"/>
                </a:solidFill>
              </a:rPr>
              <a:t>Objectives</a:t>
            </a:r>
            <a:endParaRPr lang="en-IE" sz="7200" b="1" dirty="0">
              <a:solidFill>
                <a:schemeClr val="bg1"/>
              </a:solidFill>
            </a:endParaRPr>
          </a:p>
        </p:txBody>
      </p:sp>
      <p:sp>
        <p:nvSpPr>
          <p:cNvPr id="37" name="TextBox 36">
            <a:extLst>
              <a:ext uri="{FF2B5EF4-FFF2-40B4-BE49-F238E27FC236}">
                <a16:creationId xmlns:a16="http://schemas.microsoft.com/office/drawing/2014/main" id="{737A345A-6FAD-4512-B994-6C9262ED4890}"/>
              </a:ext>
            </a:extLst>
          </p:cNvPr>
          <p:cNvSpPr txBox="1"/>
          <p:nvPr/>
        </p:nvSpPr>
        <p:spPr>
          <a:xfrm rot="16200000">
            <a:off x="14836585" y="32694285"/>
            <a:ext cx="8283388" cy="1200329"/>
          </a:xfrm>
          <a:prstGeom prst="rect">
            <a:avLst/>
          </a:prstGeom>
          <a:noFill/>
        </p:spPr>
        <p:txBody>
          <a:bodyPr wrap="square" rtlCol="0">
            <a:spAutoFit/>
          </a:bodyPr>
          <a:lstStyle/>
          <a:p>
            <a:r>
              <a:rPr lang="en-GB" sz="7200" b="1" dirty="0">
                <a:solidFill>
                  <a:schemeClr val="bg1"/>
                </a:solidFill>
              </a:rPr>
              <a:t>Methods</a:t>
            </a:r>
            <a:endParaRPr lang="en-IE" sz="7200" b="1" dirty="0">
              <a:solidFill>
                <a:schemeClr val="bg1"/>
              </a:solidFill>
            </a:endParaRPr>
          </a:p>
        </p:txBody>
      </p:sp>
      <p:sp>
        <p:nvSpPr>
          <p:cNvPr id="38" name="TextBox 37">
            <a:extLst>
              <a:ext uri="{FF2B5EF4-FFF2-40B4-BE49-F238E27FC236}">
                <a16:creationId xmlns:a16="http://schemas.microsoft.com/office/drawing/2014/main" id="{079EA9B0-9276-4C34-804A-451F85445F14}"/>
              </a:ext>
            </a:extLst>
          </p:cNvPr>
          <p:cNvSpPr txBox="1"/>
          <p:nvPr/>
        </p:nvSpPr>
        <p:spPr>
          <a:xfrm rot="16200000">
            <a:off x="18915519" y="32739110"/>
            <a:ext cx="8283388" cy="1200329"/>
          </a:xfrm>
          <a:prstGeom prst="rect">
            <a:avLst/>
          </a:prstGeom>
          <a:noFill/>
        </p:spPr>
        <p:txBody>
          <a:bodyPr wrap="square" rtlCol="0">
            <a:spAutoFit/>
          </a:bodyPr>
          <a:lstStyle/>
          <a:p>
            <a:r>
              <a:rPr lang="en-GB" sz="7200" b="1" dirty="0">
                <a:solidFill>
                  <a:schemeClr val="bg1"/>
                </a:solidFill>
              </a:rPr>
              <a:t>Findings</a:t>
            </a:r>
            <a:endParaRPr lang="en-IE" sz="7200" b="1" dirty="0">
              <a:solidFill>
                <a:schemeClr val="bg1"/>
              </a:solidFill>
            </a:endParaRPr>
          </a:p>
        </p:txBody>
      </p:sp>
      <p:sp>
        <p:nvSpPr>
          <p:cNvPr id="39" name="TextBox 38">
            <a:extLst>
              <a:ext uri="{FF2B5EF4-FFF2-40B4-BE49-F238E27FC236}">
                <a16:creationId xmlns:a16="http://schemas.microsoft.com/office/drawing/2014/main" id="{D045CD54-16DA-4B97-A675-D97835392F63}"/>
              </a:ext>
            </a:extLst>
          </p:cNvPr>
          <p:cNvSpPr txBox="1"/>
          <p:nvPr/>
        </p:nvSpPr>
        <p:spPr>
          <a:xfrm rot="16200000">
            <a:off x="13868391" y="10372176"/>
            <a:ext cx="8283388" cy="1200329"/>
          </a:xfrm>
          <a:prstGeom prst="rect">
            <a:avLst/>
          </a:prstGeom>
          <a:noFill/>
        </p:spPr>
        <p:txBody>
          <a:bodyPr wrap="square" rtlCol="0">
            <a:spAutoFit/>
          </a:bodyPr>
          <a:lstStyle/>
          <a:p>
            <a:r>
              <a:rPr lang="en-GB" sz="7200" b="1" dirty="0">
                <a:solidFill>
                  <a:schemeClr val="bg2">
                    <a:lumMod val="50000"/>
                  </a:schemeClr>
                </a:solidFill>
              </a:rPr>
              <a:t>Technologies Used</a:t>
            </a:r>
            <a:endParaRPr lang="en-IE" sz="7200" b="1" dirty="0">
              <a:solidFill>
                <a:schemeClr val="bg2">
                  <a:lumMod val="50000"/>
                </a:schemeClr>
              </a:solidFill>
            </a:endParaRPr>
          </a:p>
        </p:txBody>
      </p:sp>
      <p:sp>
        <p:nvSpPr>
          <p:cNvPr id="40" name="TextBox 39">
            <a:extLst>
              <a:ext uri="{FF2B5EF4-FFF2-40B4-BE49-F238E27FC236}">
                <a16:creationId xmlns:a16="http://schemas.microsoft.com/office/drawing/2014/main" id="{B53D0A4E-45EA-4050-852A-535B14B695D9}"/>
              </a:ext>
            </a:extLst>
          </p:cNvPr>
          <p:cNvSpPr txBox="1"/>
          <p:nvPr/>
        </p:nvSpPr>
        <p:spPr>
          <a:xfrm rot="16200000">
            <a:off x="20088500" y="3339680"/>
            <a:ext cx="8283388" cy="1200329"/>
          </a:xfrm>
          <a:prstGeom prst="rect">
            <a:avLst/>
          </a:prstGeom>
          <a:noFill/>
        </p:spPr>
        <p:txBody>
          <a:bodyPr wrap="square" rtlCol="0">
            <a:spAutoFit/>
          </a:bodyPr>
          <a:lstStyle/>
          <a:p>
            <a:r>
              <a:rPr lang="en-GB" sz="7200" b="1" dirty="0">
                <a:solidFill>
                  <a:schemeClr val="bg2">
                    <a:lumMod val="50000"/>
                  </a:schemeClr>
                </a:solidFill>
              </a:rPr>
              <a:t>Conclusion</a:t>
            </a:r>
            <a:endParaRPr lang="en-IE" sz="7200" b="1" dirty="0">
              <a:solidFill>
                <a:schemeClr val="bg2">
                  <a:lumMod val="50000"/>
                </a:schemeClr>
              </a:solidFill>
            </a:endParaRPr>
          </a:p>
        </p:txBody>
      </p:sp>
      <p:pic>
        <p:nvPicPr>
          <p:cNvPr id="41" name="Picture 40" descr="Diagram&#10;&#10;Description automatically generated">
            <a:extLst>
              <a:ext uri="{FF2B5EF4-FFF2-40B4-BE49-F238E27FC236}">
                <a16:creationId xmlns:a16="http://schemas.microsoft.com/office/drawing/2014/main" id="{226E3940-BA1F-44A1-8238-DD95EF2D6BD8}"/>
              </a:ext>
            </a:extLst>
          </p:cNvPr>
          <p:cNvPicPr>
            <a:picLocks noChangeAspect="1"/>
          </p:cNvPicPr>
          <p:nvPr/>
        </p:nvPicPr>
        <p:blipFill>
          <a:blip r:embed="rId9"/>
          <a:stretch>
            <a:fillRect/>
          </a:stretch>
        </p:blipFill>
        <p:spPr>
          <a:xfrm rot="16200000">
            <a:off x="2884767" y="23016833"/>
            <a:ext cx="10838506" cy="7537680"/>
          </a:xfrm>
          <a:prstGeom prst="rect">
            <a:avLst/>
          </a:prstGeom>
        </p:spPr>
      </p:pic>
      <p:sp>
        <p:nvSpPr>
          <p:cNvPr id="43" name="TextBox 42">
            <a:extLst>
              <a:ext uri="{FF2B5EF4-FFF2-40B4-BE49-F238E27FC236}">
                <a16:creationId xmlns:a16="http://schemas.microsoft.com/office/drawing/2014/main" id="{3F0E607E-8F45-4F85-8E20-3A095EA59F23}"/>
              </a:ext>
            </a:extLst>
          </p:cNvPr>
          <p:cNvSpPr txBox="1"/>
          <p:nvPr/>
        </p:nvSpPr>
        <p:spPr>
          <a:xfrm rot="16200000">
            <a:off x="5535356" y="12434712"/>
            <a:ext cx="5335470" cy="4031873"/>
          </a:xfrm>
          <a:prstGeom prst="rect">
            <a:avLst/>
          </a:prstGeom>
          <a:noFill/>
        </p:spPr>
        <p:txBody>
          <a:bodyPr wrap="square" rtlCol="0">
            <a:spAutoFit/>
          </a:bodyPr>
          <a:lstStyle/>
          <a:p>
            <a:r>
              <a:rPr lang="en-GB" sz="3200" dirty="0">
                <a:solidFill>
                  <a:schemeClr val="bg1"/>
                </a:solidFill>
              </a:rPr>
              <a:t>The aim is to create an android mobile based application that would help people with disabilities to overcome their solitude and to interact with peers or buddies without much difficulty using a social online platform.</a:t>
            </a:r>
            <a:endParaRPr lang="en-IE" sz="3200" dirty="0">
              <a:solidFill>
                <a:schemeClr val="bg1"/>
              </a:solidFill>
            </a:endParaRPr>
          </a:p>
        </p:txBody>
      </p:sp>
      <p:sp>
        <p:nvSpPr>
          <p:cNvPr id="44" name="TextBox 43">
            <a:extLst>
              <a:ext uri="{FF2B5EF4-FFF2-40B4-BE49-F238E27FC236}">
                <a16:creationId xmlns:a16="http://schemas.microsoft.com/office/drawing/2014/main" id="{BD776E2D-5BAC-49CC-B704-B8562211D907}"/>
              </a:ext>
            </a:extLst>
          </p:cNvPr>
          <p:cNvSpPr txBox="1"/>
          <p:nvPr/>
        </p:nvSpPr>
        <p:spPr>
          <a:xfrm rot="16200000">
            <a:off x="7421412" y="1143426"/>
            <a:ext cx="5335470" cy="7971413"/>
          </a:xfrm>
          <a:prstGeom prst="rect">
            <a:avLst/>
          </a:prstGeom>
          <a:noFill/>
        </p:spPr>
        <p:txBody>
          <a:bodyPr wrap="square" rtlCol="0">
            <a:spAutoFit/>
          </a:bodyPr>
          <a:lstStyle/>
          <a:p>
            <a:pPr marL="457200" indent="-457200">
              <a:buFont typeface="Arial" panose="020B0604020202020204" pitchFamily="34" charset="0"/>
              <a:buChar char="•"/>
            </a:pPr>
            <a:r>
              <a:rPr lang="en-GB" sz="3200" dirty="0">
                <a:solidFill>
                  <a:schemeClr val="bg1"/>
                </a:solidFill>
              </a:rPr>
              <a:t>Carry out all the functional requirements as stated in the final year project dissertation</a:t>
            </a:r>
            <a:r>
              <a:rPr lang="en-IE" sz="3200" dirty="0">
                <a:solidFill>
                  <a:schemeClr val="bg1"/>
                </a:solidFill>
              </a:rPr>
              <a:t>.</a:t>
            </a:r>
          </a:p>
          <a:p>
            <a:pPr marL="457200" indent="-457200">
              <a:buFont typeface="Arial" panose="020B0604020202020204" pitchFamily="34" charset="0"/>
              <a:buChar char="•"/>
            </a:pPr>
            <a:r>
              <a:rPr lang="en-IE" sz="3200" dirty="0">
                <a:solidFill>
                  <a:schemeClr val="bg1"/>
                </a:solidFill>
              </a:rPr>
              <a:t>Find more background and information on the subject of social; loneliness among  people with disabilities</a:t>
            </a:r>
          </a:p>
          <a:p>
            <a:pPr marL="457200" indent="-457200">
              <a:buFont typeface="Arial" panose="020B0604020202020204" pitchFamily="34" charset="0"/>
              <a:buChar char="•"/>
            </a:pPr>
            <a:r>
              <a:rPr lang="en-IE" sz="3200" dirty="0">
                <a:solidFill>
                  <a:schemeClr val="bg1"/>
                </a:solidFill>
              </a:rPr>
              <a:t>Research tools and technologies that would be used in developing the project.</a:t>
            </a:r>
          </a:p>
          <a:p>
            <a:pPr marL="457200" indent="-457200">
              <a:buFont typeface="Arial" panose="020B0604020202020204" pitchFamily="34" charset="0"/>
              <a:buChar char="•"/>
            </a:pPr>
            <a:r>
              <a:rPr lang="en-IE" sz="3200" dirty="0">
                <a:solidFill>
                  <a:schemeClr val="bg1"/>
                </a:solidFill>
              </a:rPr>
              <a:t>Learn and gain experience on new technologies that have not previously been used.</a:t>
            </a:r>
            <a:endParaRPr lang="en-GB" sz="3200" dirty="0">
              <a:solidFill>
                <a:schemeClr val="bg1"/>
              </a:solidFill>
            </a:endParaRPr>
          </a:p>
        </p:txBody>
      </p:sp>
      <p:sp>
        <p:nvSpPr>
          <p:cNvPr id="45" name="TextBox 44">
            <a:extLst>
              <a:ext uri="{FF2B5EF4-FFF2-40B4-BE49-F238E27FC236}">
                <a16:creationId xmlns:a16="http://schemas.microsoft.com/office/drawing/2014/main" id="{3EC268D0-5F1E-4A42-9B67-265218924A74}"/>
              </a:ext>
            </a:extLst>
          </p:cNvPr>
          <p:cNvSpPr txBox="1"/>
          <p:nvPr/>
        </p:nvSpPr>
        <p:spPr>
          <a:xfrm rot="16200000">
            <a:off x="13303618" y="7422189"/>
            <a:ext cx="13321594" cy="2062103"/>
          </a:xfrm>
          <a:prstGeom prst="rect">
            <a:avLst/>
          </a:prstGeom>
          <a:noFill/>
        </p:spPr>
        <p:txBody>
          <a:bodyPr wrap="square" rtlCol="0">
            <a:spAutoFit/>
          </a:bodyPr>
          <a:lstStyle/>
          <a:p>
            <a:r>
              <a:rPr lang="en-GB" sz="3200" dirty="0">
                <a:solidFill>
                  <a:schemeClr val="bg2">
                    <a:lumMod val="50000"/>
                  </a:schemeClr>
                </a:solidFill>
              </a:rPr>
              <a:t>• Android Studio for the IDE (Integrated Development Environment) to prototype and code my application. </a:t>
            </a:r>
          </a:p>
          <a:p>
            <a:r>
              <a:rPr lang="en-GB" sz="3200" dirty="0">
                <a:solidFill>
                  <a:schemeClr val="bg2">
                    <a:lumMod val="50000"/>
                  </a:schemeClr>
                </a:solidFill>
              </a:rPr>
              <a:t>• Google Firebase Console to support my database.</a:t>
            </a:r>
          </a:p>
          <a:p>
            <a:r>
              <a:rPr lang="en-GB" sz="3200" dirty="0">
                <a:solidFill>
                  <a:schemeClr val="bg2">
                    <a:lumMod val="50000"/>
                  </a:schemeClr>
                </a:solidFill>
              </a:rPr>
              <a:t>• Google API to support the Google Maps implementation of my application. </a:t>
            </a:r>
            <a:endParaRPr lang="en-IE" sz="3200" dirty="0">
              <a:solidFill>
                <a:schemeClr val="bg2">
                  <a:lumMod val="50000"/>
                </a:schemeClr>
              </a:solidFill>
            </a:endParaRPr>
          </a:p>
        </p:txBody>
      </p:sp>
      <p:sp>
        <p:nvSpPr>
          <p:cNvPr id="46" name="TextBox 45">
            <a:extLst>
              <a:ext uri="{FF2B5EF4-FFF2-40B4-BE49-F238E27FC236}">
                <a16:creationId xmlns:a16="http://schemas.microsoft.com/office/drawing/2014/main" id="{58A624BF-F01C-4301-9384-C8BE41488979}"/>
              </a:ext>
            </a:extLst>
          </p:cNvPr>
          <p:cNvSpPr txBox="1"/>
          <p:nvPr/>
        </p:nvSpPr>
        <p:spPr>
          <a:xfrm rot="16200000">
            <a:off x="18591696" y="10771724"/>
            <a:ext cx="17045889" cy="3046988"/>
          </a:xfrm>
          <a:prstGeom prst="rect">
            <a:avLst/>
          </a:prstGeom>
          <a:noFill/>
        </p:spPr>
        <p:txBody>
          <a:bodyPr wrap="square" rtlCol="0">
            <a:spAutoFit/>
          </a:bodyPr>
          <a:lstStyle/>
          <a:p>
            <a:r>
              <a:rPr lang="en-GB" sz="3200" dirty="0">
                <a:solidFill>
                  <a:schemeClr val="bg2">
                    <a:lumMod val="50000"/>
                  </a:schemeClr>
                </a:solidFill>
              </a:rPr>
              <a:t>• After undertaking this final year project, I can definitely say that I now fully know how undertaking an investigation is like and how it is conducted. </a:t>
            </a:r>
          </a:p>
          <a:p>
            <a:r>
              <a:rPr lang="en-GB" sz="3200" dirty="0">
                <a:solidFill>
                  <a:schemeClr val="bg2">
                    <a:lumMod val="50000"/>
                  </a:schemeClr>
                </a:solidFill>
              </a:rPr>
              <a:t>• Throughout the implementation of my application, I did encounter a number of errors with certain components. I managed to fix most, if not all, the errors. </a:t>
            </a:r>
          </a:p>
          <a:p>
            <a:r>
              <a:rPr lang="en-GB" sz="3200" dirty="0">
                <a:solidFill>
                  <a:schemeClr val="bg2">
                    <a:lumMod val="50000"/>
                  </a:schemeClr>
                </a:solidFill>
              </a:rPr>
              <a:t>• If I were to do this project again, I would change some of my objectives. Instead of keeping too many requirements to implement within a specific time range.</a:t>
            </a:r>
            <a:endParaRPr lang="en-IE" sz="3200" dirty="0">
              <a:solidFill>
                <a:schemeClr val="bg2">
                  <a:lumMod val="50000"/>
                </a:schemeClr>
              </a:solidFill>
            </a:endParaRPr>
          </a:p>
        </p:txBody>
      </p:sp>
      <p:sp>
        <p:nvSpPr>
          <p:cNvPr id="47" name="TextBox 46">
            <a:extLst>
              <a:ext uri="{FF2B5EF4-FFF2-40B4-BE49-F238E27FC236}">
                <a16:creationId xmlns:a16="http://schemas.microsoft.com/office/drawing/2014/main" id="{3530B238-0940-4675-96D2-0B7649AF16FA}"/>
              </a:ext>
            </a:extLst>
          </p:cNvPr>
          <p:cNvSpPr txBox="1"/>
          <p:nvPr/>
        </p:nvSpPr>
        <p:spPr>
          <a:xfrm rot="16200000">
            <a:off x="13746009" y="30190165"/>
            <a:ext cx="13321594" cy="1569660"/>
          </a:xfrm>
          <a:prstGeom prst="rect">
            <a:avLst/>
          </a:prstGeom>
          <a:noFill/>
        </p:spPr>
        <p:txBody>
          <a:bodyPr wrap="square" rtlCol="0">
            <a:spAutoFit/>
          </a:bodyPr>
          <a:lstStyle/>
          <a:p>
            <a:pPr marL="457200" indent="-457200">
              <a:buFont typeface="Arial" panose="020B0604020202020204" pitchFamily="34" charset="0"/>
              <a:buChar char="•"/>
            </a:pPr>
            <a:r>
              <a:rPr lang="en-GB" sz="3200" dirty="0">
                <a:solidFill>
                  <a:schemeClr val="bg1"/>
                </a:solidFill>
              </a:rPr>
              <a:t>Use an Integrated Development Environment</a:t>
            </a:r>
          </a:p>
          <a:p>
            <a:pPr marL="457200" indent="-457200">
              <a:buFont typeface="Arial" panose="020B0604020202020204" pitchFamily="34" charset="0"/>
              <a:buChar char="•"/>
            </a:pPr>
            <a:r>
              <a:rPr lang="en-GB" sz="3200" dirty="0">
                <a:solidFill>
                  <a:schemeClr val="bg1"/>
                </a:solidFill>
              </a:rPr>
              <a:t>Code the Application in Java</a:t>
            </a:r>
          </a:p>
          <a:p>
            <a:pPr marL="457200" indent="-457200">
              <a:buFont typeface="Arial" panose="020B0604020202020204" pitchFamily="34" charset="0"/>
              <a:buChar char="•"/>
            </a:pPr>
            <a:r>
              <a:rPr lang="en-GB" sz="3200" dirty="0">
                <a:solidFill>
                  <a:schemeClr val="bg1"/>
                </a:solidFill>
              </a:rPr>
              <a:t>Use other technologies to incorporate into the project</a:t>
            </a:r>
            <a:endParaRPr lang="en-IE" sz="3200" dirty="0">
              <a:solidFill>
                <a:schemeClr val="bg1"/>
              </a:solidFill>
            </a:endParaRPr>
          </a:p>
        </p:txBody>
      </p:sp>
      <p:sp>
        <p:nvSpPr>
          <p:cNvPr id="48" name="TextBox 47">
            <a:extLst>
              <a:ext uri="{FF2B5EF4-FFF2-40B4-BE49-F238E27FC236}">
                <a16:creationId xmlns:a16="http://schemas.microsoft.com/office/drawing/2014/main" id="{6AA40F29-01A1-4B11-908C-918686E5B9D5}"/>
              </a:ext>
            </a:extLst>
          </p:cNvPr>
          <p:cNvSpPr txBox="1"/>
          <p:nvPr/>
        </p:nvSpPr>
        <p:spPr>
          <a:xfrm rot="16200000">
            <a:off x="19353858" y="28650174"/>
            <a:ext cx="13321594" cy="4524315"/>
          </a:xfrm>
          <a:prstGeom prst="rect">
            <a:avLst/>
          </a:prstGeom>
          <a:noFill/>
        </p:spPr>
        <p:txBody>
          <a:bodyPr wrap="square" rtlCol="0">
            <a:spAutoFit/>
          </a:bodyPr>
          <a:lstStyle/>
          <a:p>
            <a:pPr marL="457200" indent="-457200">
              <a:buFont typeface="Arial" panose="020B0604020202020204" pitchFamily="34" charset="0"/>
              <a:buChar char="•"/>
            </a:pPr>
            <a:r>
              <a:rPr lang="en-GB" sz="3200" dirty="0">
                <a:solidFill>
                  <a:schemeClr val="bg1"/>
                </a:solidFill>
              </a:rPr>
              <a:t>Internet for researching both tools and technologies </a:t>
            </a:r>
            <a:br>
              <a:rPr lang="en-GB" sz="3200" dirty="0">
                <a:solidFill>
                  <a:schemeClr val="bg1"/>
                </a:solidFill>
              </a:rPr>
            </a:br>
            <a:r>
              <a:rPr lang="en-GB" sz="3200" dirty="0">
                <a:solidFill>
                  <a:schemeClr val="bg1"/>
                </a:solidFill>
              </a:rPr>
              <a:t>and also background research for literature review</a:t>
            </a:r>
          </a:p>
          <a:p>
            <a:pPr marL="457200" indent="-457200">
              <a:buFont typeface="Arial" panose="020B0604020202020204" pitchFamily="34" charset="0"/>
              <a:buChar char="•"/>
            </a:pPr>
            <a:r>
              <a:rPr lang="en-GB" sz="3200" dirty="0">
                <a:solidFill>
                  <a:schemeClr val="bg1"/>
                </a:solidFill>
              </a:rPr>
              <a:t>Library Resources for technology and literature review </a:t>
            </a:r>
            <a:br>
              <a:rPr lang="en-GB" sz="3200" dirty="0">
                <a:solidFill>
                  <a:schemeClr val="bg1"/>
                </a:solidFill>
              </a:rPr>
            </a:br>
            <a:r>
              <a:rPr lang="en-GB" sz="3200" dirty="0">
                <a:solidFill>
                  <a:schemeClr val="bg1"/>
                </a:solidFill>
              </a:rPr>
              <a:t>research</a:t>
            </a:r>
          </a:p>
          <a:p>
            <a:pPr marL="457200" indent="-457200">
              <a:buFont typeface="Arial" panose="020B0604020202020204" pitchFamily="34" charset="0"/>
              <a:buChar char="•"/>
            </a:pPr>
            <a:r>
              <a:rPr lang="en-GB" sz="3200" dirty="0">
                <a:solidFill>
                  <a:schemeClr val="bg1"/>
                </a:solidFill>
              </a:rPr>
              <a:t>Interviews to gain further insight and taught into the</a:t>
            </a:r>
            <a:br>
              <a:rPr lang="en-GB" sz="3200" dirty="0">
                <a:solidFill>
                  <a:schemeClr val="bg1"/>
                </a:solidFill>
              </a:rPr>
            </a:br>
            <a:r>
              <a:rPr lang="en-GB" sz="3200" dirty="0">
                <a:solidFill>
                  <a:schemeClr val="bg1"/>
                </a:solidFill>
              </a:rPr>
              <a:t>subject of study</a:t>
            </a:r>
          </a:p>
          <a:p>
            <a:pPr marL="457200" indent="-457200">
              <a:buFont typeface="Arial" panose="020B0604020202020204" pitchFamily="34" charset="0"/>
              <a:buChar char="•"/>
            </a:pPr>
            <a:r>
              <a:rPr lang="en-GB" sz="3200" dirty="0">
                <a:solidFill>
                  <a:schemeClr val="bg1"/>
                </a:solidFill>
              </a:rPr>
              <a:t>Group of 5 people to test the final product and give</a:t>
            </a:r>
            <a:br>
              <a:rPr lang="en-GB" sz="3200" dirty="0">
                <a:solidFill>
                  <a:schemeClr val="bg1"/>
                </a:solidFill>
              </a:rPr>
            </a:br>
            <a:r>
              <a:rPr lang="en-GB" sz="3200" dirty="0">
                <a:solidFill>
                  <a:schemeClr val="bg1"/>
                </a:solidFill>
              </a:rPr>
              <a:t>feedbacks and improvements on it.</a:t>
            </a:r>
            <a:endParaRPr lang="en-IE" sz="3200" dirty="0">
              <a:solidFill>
                <a:schemeClr val="bg1"/>
              </a:solidFill>
            </a:endParaRPr>
          </a:p>
          <a:p>
            <a:pPr marL="457200" indent="-457200">
              <a:buFont typeface="Arial" panose="020B0604020202020204" pitchFamily="34" charset="0"/>
              <a:buChar char="•"/>
            </a:pPr>
            <a:endParaRPr lang="en-IE" sz="3200" dirty="0">
              <a:solidFill>
                <a:schemeClr val="bg1"/>
              </a:solidFill>
            </a:endParaRPr>
          </a:p>
        </p:txBody>
      </p:sp>
      <p:sp>
        <p:nvSpPr>
          <p:cNvPr id="30" name="TextBox 29">
            <a:extLst>
              <a:ext uri="{FF2B5EF4-FFF2-40B4-BE49-F238E27FC236}">
                <a16:creationId xmlns:a16="http://schemas.microsoft.com/office/drawing/2014/main" id="{FC0AAB2D-E7E3-4F9C-849D-4FC25B4B58C7}"/>
              </a:ext>
            </a:extLst>
          </p:cNvPr>
          <p:cNvSpPr txBox="1"/>
          <p:nvPr/>
        </p:nvSpPr>
        <p:spPr>
          <a:xfrm rot="16200000">
            <a:off x="7576296" y="30446902"/>
            <a:ext cx="5335470" cy="10433625"/>
          </a:xfrm>
          <a:prstGeom prst="rect">
            <a:avLst/>
          </a:prstGeom>
          <a:noFill/>
        </p:spPr>
        <p:txBody>
          <a:bodyPr wrap="square" rtlCol="0">
            <a:spAutoFit/>
          </a:bodyPr>
          <a:lstStyle/>
          <a:p>
            <a:pPr marL="457200" indent="-457200">
              <a:buFont typeface="Arial" panose="020B0604020202020204" pitchFamily="34" charset="0"/>
              <a:buChar char="•"/>
            </a:pPr>
            <a:r>
              <a:rPr lang="en-GB" sz="3200" dirty="0">
                <a:solidFill>
                  <a:schemeClr val="bg2">
                    <a:lumMod val="50000"/>
                  </a:schemeClr>
                </a:solidFill>
              </a:rPr>
              <a:t>The author has looked at the problem of social isolation and loneliness with people with intellectual and physical disabilities and decided to create a mobile application to have a buddy system wherein two parties (Buddies and people with disabilities) could interact</a:t>
            </a:r>
          </a:p>
          <a:p>
            <a:r>
              <a:rPr lang="en-GB" sz="3200" dirty="0">
                <a:solidFill>
                  <a:schemeClr val="bg2">
                    <a:lumMod val="50000"/>
                  </a:schemeClr>
                </a:solidFill>
              </a:rPr>
              <a:t>     and socialize with one                                                      </a:t>
            </a:r>
            <a:br>
              <a:rPr lang="en-GB" sz="3200" dirty="0">
                <a:solidFill>
                  <a:schemeClr val="bg2">
                    <a:lumMod val="50000"/>
                  </a:schemeClr>
                </a:solidFill>
              </a:rPr>
            </a:br>
            <a:r>
              <a:rPr lang="en-GB" sz="3200" dirty="0">
                <a:solidFill>
                  <a:schemeClr val="bg2">
                    <a:lumMod val="50000"/>
                  </a:schemeClr>
                </a:solidFill>
              </a:rPr>
              <a:t>	another.</a:t>
            </a:r>
          </a:p>
          <a:p>
            <a:pPr marL="457200" indent="-457200">
              <a:buFont typeface="Arial" panose="020B0604020202020204" pitchFamily="34" charset="0"/>
              <a:buChar char="•"/>
            </a:pPr>
            <a:r>
              <a:rPr lang="en-GB" sz="3200" dirty="0">
                <a:solidFill>
                  <a:schemeClr val="bg2">
                    <a:lumMod val="50000"/>
                  </a:schemeClr>
                </a:solidFill>
              </a:rPr>
              <a:t>The reason for this Project’s development was to assist people with various disabilities (physical and mental) and help them socially interact with people without any disabilities using a real time buddy mobile application.</a:t>
            </a:r>
            <a:endParaRPr lang="en-IE" sz="3200" dirty="0">
              <a:solidFill>
                <a:schemeClr val="bg2">
                  <a:lumMod val="50000"/>
                </a:schemeClr>
              </a:solidFill>
            </a:endParaRPr>
          </a:p>
        </p:txBody>
      </p:sp>
      <p:sp>
        <p:nvSpPr>
          <p:cNvPr id="35" name="TextBox 34">
            <a:extLst>
              <a:ext uri="{FF2B5EF4-FFF2-40B4-BE49-F238E27FC236}">
                <a16:creationId xmlns:a16="http://schemas.microsoft.com/office/drawing/2014/main" id="{F2F661FE-B20A-4AC3-88BB-5932EC485CD0}"/>
              </a:ext>
            </a:extLst>
          </p:cNvPr>
          <p:cNvSpPr txBox="1"/>
          <p:nvPr/>
        </p:nvSpPr>
        <p:spPr>
          <a:xfrm rot="16200000">
            <a:off x="-19378386" y="20790898"/>
            <a:ext cx="41099574" cy="1107867"/>
          </a:xfrm>
          <a:prstGeom prst="rect">
            <a:avLst/>
          </a:prstGeom>
          <a:noFill/>
        </p:spPr>
        <p:txBody>
          <a:bodyPr wrap="square" rtlCol="0">
            <a:spAutoFit/>
          </a:bodyPr>
          <a:lstStyle/>
          <a:p>
            <a:pPr algn="ctr"/>
            <a:r>
              <a:rPr lang="en-GB" sz="6599" dirty="0"/>
              <a:t>An android mobile application to assist people with various disabilities and to connect them to an online buddy system</a:t>
            </a:r>
            <a:endParaRPr lang="en-IE" sz="6599" b="1" dirty="0">
              <a:solidFill>
                <a:schemeClr val="bg2">
                  <a:lumMod val="50000"/>
                </a:schemeClr>
              </a:solidFill>
            </a:endParaRPr>
          </a:p>
        </p:txBody>
      </p:sp>
      <p:sp>
        <p:nvSpPr>
          <p:cNvPr id="50" name="TextBox 49">
            <a:extLst>
              <a:ext uri="{FF2B5EF4-FFF2-40B4-BE49-F238E27FC236}">
                <a16:creationId xmlns:a16="http://schemas.microsoft.com/office/drawing/2014/main" id="{BB4846C1-1FFA-4035-953F-4001107E4988}"/>
              </a:ext>
            </a:extLst>
          </p:cNvPr>
          <p:cNvSpPr txBox="1"/>
          <p:nvPr/>
        </p:nvSpPr>
        <p:spPr>
          <a:xfrm rot="16200000">
            <a:off x="-18257801" y="21035565"/>
            <a:ext cx="41099574" cy="923330"/>
          </a:xfrm>
          <a:prstGeom prst="rect">
            <a:avLst/>
          </a:prstGeom>
          <a:noFill/>
        </p:spPr>
        <p:txBody>
          <a:bodyPr wrap="square" rtlCol="0">
            <a:spAutoFit/>
          </a:bodyPr>
          <a:lstStyle/>
          <a:p>
            <a:pPr algn="ctr"/>
            <a:r>
              <a:rPr lang="en-IE" sz="5400" dirty="0"/>
              <a:t>Fyaz Qadir Ahmed Ikram </a:t>
            </a:r>
            <a:r>
              <a:rPr lang="en-GB" sz="5400" dirty="0"/>
              <a:t>| K00237093 | </a:t>
            </a:r>
            <a:r>
              <a:rPr lang="en-IE" sz="5400" dirty="0"/>
              <a:t>Technological University of Shannon : Midlands Midwest </a:t>
            </a:r>
            <a:r>
              <a:rPr lang="en-GB" sz="5400" dirty="0"/>
              <a:t>| Supervisor: Pamela O’Brien</a:t>
            </a:r>
            <a:endParaRPr lang="en-IE" sz="5400" b="1" dirty="0">
              <a:solidFill>
                <a:schemeClr val="bg2">
                  <a:lumMod val="50000"/>
                </a:schemeClr>
              </a:solidFill>
            </a:endParaRPr>
          </a:p>
        </p:txBody>
      </p:sp>
      <p:pic>
        <p:nvPicPr>
          <p:cNvPr id="4" name="Picture 3">
            <a:extLst>
              <a:ext uri="{FF2B5EF4-FFF2-40B4-BE49-F238E27FC236}">
                <a16:creationId xmlns:a16="http://schemas.microsoft.com/office/drawing/2014/main" id="{49C94E6E-89D2-48FC-BCB1-45EFFC98A9DC}"/>
              </a:ext>
            </a:extLst>
          </p:cNvPr>
          <p:cNvPicPr>
            <a:picLocks noChangeAspect="1"/>
          </p:cNvPicPr>
          <p:nvPr/>
        </p:nvPicPr>
        <p:blipFill>
          <a:blip r:embed="rId10"/>
          <a:stretch>
            <a:fillRect/>
          </a:stretch>
        </p:blipFill>
        <p:spPr>
          <a:xfrm rot="16200000">
            <a:off x="22073508" y="16439773"/>
            <a:ext cx="2114845" cy="2200581"/>
          </a:xfrm>
          <a:prstGeom prst="ellipse">
            <a:avLst/>
          </a:prstGeom>
          <a:ln w="63500" cap="rnd">
            <a:solidFill>
              <a:srgbClr val="333333"/>
            </a:solidFill>
          </a:ln>
          <a:effectLst>
            <a:outerShdw blurRad="381000" dist="292100" dir="5400000" sx="-80000" sy="-18000" rotWithShape="0">
              <a:srgbClr val="000000">
                <a:alpha val="22000"/>
              </a:srgbClr>
            </a:outerShdw>
          </a:effectLst>
        </p:spPr>
      </p:pic>
      <p:pic>
        <p:nvPicPr>
          <p:cNvPr id="9" name="Picture 8" descr="A picture containing logo&#10;&#10;Description automatically generated">
            <a:extLst>
              <a:ext uri="{FF2B5EF4-FFF2-40B4-BE49-F238E27FC236}">
                <a16:creationId xmlns:a16="http://schemas.microsoft.com/office/drawing/2014/main" id="{120B9D49-6ACD-4AC9-82F3-5A1B765216B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6200000">
            <a:off x="20548707" y="10706571"/>
            <a:ext cx="4765951" cy="3177301"/>
          </a:xfrm>
          <a:prstGeom prst="rect">
            <a:avLst/>
          </a:prstGeom>
        </p:spPr>
      </p:pic>
      <p:pic>
        <p:nvPicPr>
          <p:cNvPr id="7" name="Picture 6" descr="A picture containing text, envelope&#10;&#10;Description automatically generated">
            <a:extLst>
              <a:ext uri="{FF2B5EF4-FFF2-40B4-BE49-F238E27FC236}">
                <a16:creationId xmlns:a16="http://schemas.microsoft.com/office/drawing/2014/main" id="{F34149C2-04AF-426F-B23C-FDDEFE3FC9D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6200000">
            <a:off x="22348519" y="12908719"/>
            <a:ext cx="2362200" cy="3848100"/>
          </a:xfrm>
          <a:prstGeom prst="rect">
            <a:avLst/>
          </a:prstGeom>
        </p:spPr>
      </p:pic>
      <p:pic>
        <p:nvPicPr>
          <p:cNvPr id="13" name="Picture 12" descr="Icon&#10;&#10;Description automatically generated">
            <a:extLst>
              <a:ext uri="{FF2B5EF4-FFF2-40B4-BE49-F238E27FC236}">
                <a16:creationId xmlns:a16="http://schemas.microsoft.com/office/drawing/2014/main" id="{F1F8834C-A5C4-45DA-BFA7-C8A9B7BDE2B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6200000">
            <a:off x="21450496" y="8300152"/>
            <a:ext cx="2618402" cy="2618402"/>
          </a:xfrm>
          <a:prstGeom prst="rect">
            <a:avLst/>
          </a:prstGeom>
        </p:spPr>
      </p:pic>
      <p:pic>
        <p:nvPicPr>
          <p:cNvPr id="20" name="Picture 19" descr="Icon&#10;&#10;Description automatically generated">
            <a:extLst>
              <a:ext uri="{FF2B5EF4-FFF2-40B4-BE49-F238E27FC236}">
                <a16:creationId xmlns:a16="http://schemas.microsoft.com/office/drawing/2014/main" id="{B95E51F4-DD0B-4287-B70C-B7BC0D2A324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0782311" y="23090240"/>
            <a:ext cx="4238148" cy="4238148"/>
          </a:xfrm>
          <a:prstGeom prst="rect">
            <a:avLst/>
          </a:prstGeom>
        </p:spPr>
      </p:pic>
      <p:pic>
        <p:nvPicPr>
          <p:cNvPr id="24" name="Picture 23" descr="Icon&#10;&#10;Description automatically generated">
            <a:extLst>
              <a:ext uri="{FF2B5EF4-FFF2-40B4-BE49-F238E27FC236}">
                <a16:creationId xmlns:a16="http://schemas.microsoft.com/office/drawing/2014/main" id="{4FEC4ADF-2A5A-42A8-BDE5-31935CD0993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16200000">
            <a:off x="10646590" y="9609352"/>
            <a:ext cx="4347915" cy="4347915"/>
          </a:xfrm>
          <a:prstGeom prst="rect">
            <a:avLst/>
          </a:prstGeom>
        </p:spPr>
      </p:pic>
      <p:pic>
        <p:nvPicPr>
          <p:cNvPr id="28" name="Picture 27" descr="Icon&#10;&#10;Description automatically generated">
            <a:extLst>
              <a:ext uri="{FF2B5EF4-FFF2-40B4-BE49-F238E27FC236}">
                <a16:creationId xmlns:a16="http://schemas.microsoft.com/office/drawing/2014/main" id="{1A35EC8D-CF6C-4C53-9829-B7ECF7F9D9A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rot="16200000">
            <a:off x="12837393" y="28944911"/>
            <a:ext cx="3937362" cy="3937362"/>
          </a:xfrm>
          <a:prstGeom prst="rect">
            <a:avLst/>
          </a:prstGeom>
        </p:spPr>
      </p:pic>
      <p:pic>
        <p:nvPicPr>
          <p:cNvPr id="5" name="Picture 4" descr="Qr code&#10;&#10;Description automatically generated">
            <a:extLst>
              <a:ext uri="{FF2B5EF4-FFF2-40B4-BE49-F238E27FC236}">
                <a16:creationId xmlns:a16="http://schemas.microsoft.com/office/drawing/2014/main" id="{DB3CF32F-99D0-4499-899E-F64BFC32BD6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16200000">
            <a:off x="13342388" y="18490494"/>
            <a:ext cx="6317413" cy="6317413"/>
          </a:xfrm>
          <a:prstGeom prst="rect">
            <a:avLst/>
          </a:prstGeom>
        </p:spPr>
      </p:pic>
    </p:spTree>
    <p:extLst>
      <p:ext uri="{BB962C8B-B14F-4D97-AF65-F5344CB8AC3E}">
        <p14:creationId xmlns:p14="http://schemas.microsoft.com/office/powerpoint/2010/main" val="27550715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326</TotalTime>
  <Words>434</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K00237093: Fyaz Ikram</dc:creator>
  <cp:lastModifiedBy>K00237093: Fyaz Ikram</cp:lastModifiedBy>
  <cp:revision>63</cp:revision>
  <dcterms:created xsi:type="dcterms:W3CDTF">2020-04-30T04:34:23Z</dcterms:created>
  <dcterms:modified xsi:type="dcterms:W3CDTF">2022-01-11T11:50:07Z</dcterms:modified>
</cp:coreProperties>
</file>