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41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eM9K5i7X6FR/Rk6WGg3PipHU4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92" orient="horz"/>
        <p:guide pos="3840"/>
        <p:guide pos="14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416c7b9b1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f416c7b9b1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416c7b9b1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416c7b9b1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416c7b9b1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f416c7b9b1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416c7b9b1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f416c7b9b1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16c7b9b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416c7b9b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16c7b9b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416c7b9b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416c7b9b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416c7b9b1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416c7b9b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416c7b9b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16c7b9b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416c7b9b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416c7b9b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416c7b9b1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3" type="body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/>
          <p:nvPr>
            <p:ph idx="2" type="pic"/>
          </p:nvPr>
        </p:nvSpPr>
        <p:spPr>
          <a:xfrm>
            <a:off x="6578601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3"/>
          <p:cNvSpPr/>
          <p:nvPr>
            <p:ph idx="3" type="pic"/>
          </p:nvPr>
        </p:nvSpPr>
        <p:spPr>
          <a:xfrm>
            <a:off x="469900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469107" y="3864355"/>
            <a:ext cx="5157787" cy="49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4" type="body"/>
          </p:nvPr>
        </p:nvSpPr>
        <p:spPr>
          <a:xfrm>
            <a:off x="469107" y="4531139"/>
            <a:ext cx="5157787" cy="203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5" type="body"/>
          </p:nvPr>
        </p:nvSpPr>
        <p:spPr>
          <a:xfrm>
            <a:off x="6565107" y="3864355"/>
            <a:ext cx="5183188" cy="49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6" type="body"/>
          </p:nvPr>
        </p:nvSpPr>
        <p:spPr>
          <a:xfrm>
            <a:off x="6565107" y="4531139"/>
            <a:ext cx="5183188" cy="203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960121" y="3669506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/>
          <p:nvPr>
            <p:ph idx="2" type="pic"/>
          </p:nvPr>
        </p:nvSpPr>
        <p:spPr>
          <a:xfrm>
            <a:off x="960438" y="1624013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4"/>
          <p:cNvSpPr/>
          <p:nvPr>
            <p:ph idx="3" type="pic"/>
          </p:nvPr>
        </p:nvSpPr>
        <p:spPr>
          <a:xfrm>
            <a:off x="4542155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4"/>
          <p:cNvSpPr/>
          <p:nvPr>
            <p:ph idx="4" type="pic"/>
          </p:nvPr>
        </p:nvSpPr>
        <p:spPr>
          <a:xfrm>
            <a:off x="8122920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4"/>
          <p:cNvSpPr txBox="1"/>
          <p:nvPr>
            <p:ph idx="5" type="body"/>
          </p:nvPr>
        </p:nvSpPr>
        <p:spPr>
          <a:xfrm>
            <a:off x="4541837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6" type="body"/>
          </p:nvPr>
        </p:nvSpPr>
        <p:spPr>
          <a:xfrm>
            <a:off x="8122919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>
            <p:ph idx="2" type="pic"/>
          </p:nvPr>
        </p:nvSpPr>
        <p:spPr>
          <a:xfrm>
            <a:off x="0" y="0"/>
            <a:ext cx="54165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6096000" y="1661160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 txBox="1"/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3" type="body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4" type="body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5" type="body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/>
          <p:nvPr>
            <p:ph idx="6" type="clipArt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7"/>
          <p:cNvSpPr/>
          <p:nvPr>
            <p:ph idx="7" type="clipArt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7"/>
          <p:cNvSpPr/>
          <p:nvPr>
            <p:ph idx="8" type="clipArt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3" type="body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4" type="body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5" type="body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/>
          <p:nvPr>
            <p:ph idx="6" type="clipArt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8"/>
          <p:cNvSpPr/>
          <p:nvPr>
            <p:ph idx="7" type="clipArt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8"/>
          <p:cNvSpPr/>
          <p:nvPr>
            <p:ph idx="8" type="clipArt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70688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7068820" y="2078875"/>
            <a:ext cx="4114800" cy="379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nd Table">
  <p:cSld name="Chart and Tab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225539" y="1546138"/>
            <a:ext cx="4023360" cy="464871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/>
          <p:nvPr>
            <p:ph idx="2" type="pic"/>
          </p:nvPr>
        </p:nvSpPr>
        <p:spPr>
          <a:xfrm>
            <a:off x="0" y="0"/>
            <a:ext cx="5416550" cy="6846932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9"/>
          <p:cNvSpPr txBox="1"/>
          <p:nvPr>
            <p:ph idx="3" type="body"/>
          </p:nvPr>
        </p:nvSpPr>
        <p:spPr>
          <a:xfrm>
            <a:off x="6096000" y="2799617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9"/>
          <p:cNvSpPr txBox="1"/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/>
          <p:nvPr>
            <p:ph idx="2" type="pic"/>
          </p:nvPr>
        </p:nvSpPr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0"/>
          <p:cNvSpPr txBox="1"/>
          <p:nvPr>
            <p:ph type="title"/>
          </p:nvPr>
        </p:nvSpPr>
        <p:spPr>
          <a:xfrm>
            <a:off x="6096000" y="2262871"/>
            <a:ext cx="5251450" cy="1661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096000" y="4378134"/>
            <a:ext cx="5251450" cy="36512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7792279" y="365125"/>
            <a:ext cx="4018722" cy="573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7792279" y="1263841"/>
            <a:ext cx="4018722" cy="463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7366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/>
          <p:nvPr>
            <p:ph idx="3" type="pic"/>
          </p:nvPr>
        </p:nvSpPr>
        <p:spPr>
          <a:xfrm>
            <a:off x="40513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/>
          <p:nvPr>
            <p:ph idx="4" type="pic"/>
          </p:nvPr>
        </p:nvSpPr>
        <p:spPr>
          <a:xfrm>
            <a:off x="7366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/>
          <p:nvPr>
            <p:ph idx="5" type="pic"/>
          </p:nvPr>
        </p:nvSpPr>
        <p:spPr>
          <a:xfrm>
            <a:off x="40513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/>
          <p:nvPr>
            <p:ph idx="6" type="pic"/>
          </p:nvPr>
        </p:nvSpPr>
        <p:spPr>
          <a:xfrm>
            <a:off x="7366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/>
          <p:nvPr>
            <p:ph idx="7" type="pic"/>
          </p:nvPr>
        </p:nvSpPr>
        <p:spPr>
          <a:xfrm>
            <a:off x="40513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1"/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>
            <p:ph type="title"/>
          </p:nvPr>
        </p:nvSpPr>
        <p:spPr>
          <a:xfrm>
            <a:off x="4038600" y="4607137"/>
            <a:ext cx="4114800" cy="4214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478756" y="1569719"/>
            <a:ext cx="9234488" cy="265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17" name="Google Shape;117;p1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>
            <p:ph type="title"/>
          </p:nvPr>
        </p:nvSpPr>
        <p:spPr>
          <a:xfrm>
            <a:off x="1784083" y="1813677"/>
            <a:ext cx="8623831" cy="1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FF00"/>
                </a:solidFill>
              </a:rPr>
              <a:t>APPLICATIONS OF ARTIFICIAL INTELLIGENCE FOR CYBER SECURITY GROUP PROJECT</a:t>
            </a:r>
            <a:endParaRPr/>
          </a:p>
        </p:txBody>
      </p:sp>
      <p:sp>
        <p:nvSpPr>
          <p:cNvPr id="119" name="Google Shape;119;p1"/>
          <p:cNvSpPr txBox="1"/>
          <p:nvPr>
            <p:ph idx="1" type="body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June 5, 2022</a:t>
            </a:r>
            <a:endParaRPr/>
          </a:p>
        </p:txBody>
      </p:sp>
      <p:sp>
        <p:nvSpPr>
          <p:cNvPr id="120" name="Google Shape;120;p1"/>
          <p:cNvSpPr txBox="1"/>
          <p:nvPr>
            <p:ph idx="3" type="body"/>
          </p:nvPr>
        </p:nvSpPr>
        <p:spPr>
          <a:xfrm>
            <a:off x="4038600" y="3680177"/>
            <a:ext cx="4089400" cy="1512711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MEMBERS: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MUHAMMAD NURFAJRI 45786305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FAISAL RAHMAN 46261745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SADIA NOWSHIN 46295925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PROBING DETECTION</a:t>
            </a:r>
            <a:endParaRPr/>
          </a:p>
        </p:txBody>
      </p: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833481" y="1873926"/>
            <a:ext cx="1052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 Hex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 Integer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PROBING DETECTION</a:t>
            </a:r>
            <a:endParaRPr/>
          </a:p>
        </p:txBody>
      </p:sp>
      <p:sp>
        <p:nvSpPr>
          <p:cNvPr id="196" name="Google Shape;196;p5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-70979" y="2162160"/>
            <a:ext cx="526251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 Hex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 Integer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014" y="1658215"/>
            <a:ext cx="6950229" cy="49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PROBING DETECTION</a:t>
            </a:r>
            <a:endParaRPr/>
          </a:p>
        </p:txBody>
      </p:sp>
      <p:sp>
        <p:nvSpPr>
          <p:cNvPr id="204" name="Google Shape;204;p6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-70979" y="2162160"/>
            <a:ext cx="526251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The Step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Convert to Hex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Convert to Integer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014" y="2191246"/>
            <a:ext cx="6950229" cy="367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PROBING DETECTION</a:t>
            </a:r>
            <a:endParaRPr/>
          </a:p>
        </p:txBody>
      </p:sp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-70979" y="2162160"/>
            <a:ext cx="526251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The Step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Convert to Hex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Convert to Integer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0253" y="1787726"/>
            <a:ext cx="4944084" cy="444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PROBING DETECTION</a:t>
            </a:r>
            <a:endParaRPr/>
          </a:p>
        </p:txBody>
      </p:sp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-70979" y="2162160"/>
            <a:ext cx="526251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The Step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Convert to Hex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Convert to Integer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2786" y="1787726"/>
            <a:ext cx="4419018" cy="444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NETWORK INTRUSION DETECTION</a:t>
            </a:r>
            <a:endParaRPr/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188606" y="1873926"/>
            <a:ext cx="1052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Normalising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unique column elements.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799500"/>
            <a:ext cx="6682701" cy="466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416c7b9b1_0_48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NETWORK INTRUSION DETECTION</a:t>
            </a:r>
            <a:endParaRPr/>
          </a:p>
        </p:txBody>
      </p:sp>
      <p:sp>
        <p:nvSpPr>
          <p:cNvPr id="236" name="Google Shape;236;gf416c7b9b1_0_48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f416c7b9b1_0_48"/>
          <p:cNvSpPr txBox="1"/>
          <p:nvPr/>
        </p:nvSpPr>
        <p:spPr>
          <a:xfrm>
            <a:off x="188606" y="1873926"/>
            <a:ext cx="1052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Normalising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unique column elements.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238" name="Google Shape;238;gf416c7b9b1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600" y="1584500"/>
            <a:ext cx="6899098" cy="43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416c7b9b1_0_55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NETWORK INTRUSION DETECTION</a:t>
            </a:r>
            <a:endParaRPr/>
          </a:p>
        </p:txBody>
      </p:sp>
      <p:sp>
        <p:nvSpPr>
          <p:cNvPr id="244" name="Google Shape;244;gf416c7b9b1_0_55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f416c7b9b1_0_55"/>
          <p:cNvSpPr txBox="1"/>
          <p:nvPr/>
        </p:nvSpPr>
        <p:spPr>
          <a:xfrm>
            <a:off x="188606" y="1873926"/>
            <a:ext cx="1052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Normalising dataset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Encoding unique column elements.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chemeClr val="dk1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chemeClr val="dk1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chemeClr val="dk1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246" name="Google Shape;246;gf416c7b9b1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425" y="1873925"/>
            <a:ext cx="6735376" cy="35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416c7b9b1_0_65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NETWORK INTRUSION DETECTION</a:t>
            </a:r>
            <a:endParaRPr/>
          </a:p>
        </p:txBody>
      </p:sp>
      <p:sp>
        <p:nvSpPr>
          <p:cNvPr id="252" name="Google Shape;252;gf416c7b9b1_0_65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gf416c7b9b1_0_65"/>
          <p:cNvSpPr txBox="1"/>
          <p:nvPr/>
        </p:nvSpPr>
        <p:spPr>
          <a:xfrm>
            <a:off x="188606" y="1873926"/>
            <a:ext cx="1052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Normalising dataset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Encoding unique column elements.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chemeClr val="dk1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chemeClr val="dk1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gf416c7b9b1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825" y="1567000"/>
            <a:ext cx="5647793" cy="526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416c7b9b1_0_79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NETWORK INTRUSION DETECTION</a:t>
            </a:r>
            <a:endParaRPr/>
          </a:p>
        </p:txBody>
      </p:sp>
      <p:sp>
        <p:nvSpPr>
          <p:cNvPr id="260" name="Google Shape;260;gf416c7b9b1_0_79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gf416c7b9b1_0_79"/>
          <p:cNvSpPr txBox="1"/>
          <p:nvPr/>
        </p:nvSpPr>
        <p:spPr>
          <a:xfrm>
            <a:off x="188606" y="1873926"/>
            <a:ext cx="1052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Normalising dataset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Encoding unique column elements.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chemeClr val="dk1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chemeClr val="dk1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2" name="Google Shape;262;gf416c7b9b1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450" y="1591600"/>
            <a:ext cx="6248027" cy="5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67677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THE CODE SOLVER</a:t>
            </a:r>
            <a:endParaRPr/>
          </a:p>
        </p:txBody>
      </p:sp>
      <p:pic>
        <p:nvPicPr>
          <p:cNvPr descr="group of people at a conference table" id="126" name="Google Shape;12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370" r="20369" t="0"/>
          <a:stretch/>
        </p:blipFill>
        <p:spPr>
          <a:xfrm>
            <a:off x="0" y="0"/>
            <a:ext cx="609600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6832489" y="2078874"/>
            <a:ext cx="4716780" cy="379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b="1" lang="en-US">
                <a:solidFill>
                  <a:schemeClr val="accent2"/>
                </a:solidFill>
              </a:rPr>
              <a:t>FAISAL RAHMAN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MALWARE DETECTION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b="1" lang="en-US">
                <a:solidFill>
                  <a:schemeClr val="accent2"/>
                </a:solidFill>
              </a:rPr>
              <a:t>MUHAMMAD NURFAJRI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PROBING DETECTION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b="1" lang="en-US">
                <a:solidFill>
                  <a:schemeClr val="accent2"/>
                </a:solidFill>
              </a:rPr>
              <a:t>SADIA NOWSHIN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NETWORK INTRUSION DETECTION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267" name="Google Shape;267;p10"/>
          <p:cNvPicPr preferRelativeResize="0"/>
          <p:nvPr/>
        </p:nvPicPr>
        <p:blipFill rotWithShape="1">
          <a:blip r:embed="rId3">
            <a:alphaModFix amt="52000"/>
          </a:blip>
          <a:srcRect b="0" l="22717" r="45641" t="0"/>
          <a:stretch/>
        </p:blipFill>
        <p:spPr>
          <a:xfrm rot="-5400000">
            <a:off x="2667001" y="-2666999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0"/>
          <p:cNvSpPr txBox="1"/>
          <p:nvPr>
            <p:ph idx="4294967295"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THANK YOU</a:t>
            </a:r>
            <a:endParaRPr/>
          </a:p>
        </p:txBody>
      </p:sp>
      <p:sp>
        <p:nvSpPr>
          <p:cNvPr id="269" name="Google Shape;269;p10"/>
          <p:cNvSpPr txBox="1"/>
          <p:nvPr>
            <p:ph idx="3" type="body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MUHAMMAD NURFAJRI</a:t>
            </a:r>
            <a:endParaRPr/>
          </a:p>
        </p:txBody>
      </p:sp>
      <p:sp>
        <p:nvSpPr>
          <p:cNvPr id="270" name="Google Shape;270;p10"/>
          <p:cNvSpPr txBox="1"/>
          <p:nvPr>
            <p:ph idx="4" type="body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FAISAL RAHMAN</a:t>
            </a:r>
            <a:endParaRPr/>
          </a:p>
        </p:txBody>
      </p:sp>
      <p:sp>
        <p:nvSpPr>
          <p:cNvPr id="271" name="Google Shape;271;p10"/>
          <p:cNvSpPr txBox="1"/>
          <p:nvPr>
            <p:ph idx="5" type="body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SADIA NOWSHIN</a:t>
            </a:r>
            <a:endParaRPr/>
          </a:p>
        </p:txBody>
      </p:sp>
      <p:sp>
        <p:nvSpPr>
          <p:cNvPr id="272" name="Google Shape;272;p10"/>
          <p:cNvSpPr txBox="1"/>
          <p:nvPr>
            <p:ph idx="1" type="body"/>
          </p:nvPr>
        </p:nvSpPr>
        <p:spPr>
          <a:xfrm>
            <a:off x="3512343" y="5137992"/>
            <a:ext cx="5167200" cy="5187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SCAREDBUNNY TEAM</a:t>
            </a:r>
            <a:endParaRPr/>
          </a:p>
        </p:txBody>
      </p:sp>
      <p:pic>
        <p:nvPicPr>
          <p:cNvPr descr="Male profile with solid fill" id="273" name="Google Shape;273;p10"/>
          <p:cNvPicPr preferRelativeResize="0"/>
          <p:nvPr>
            <p:ph idx="6" type="clipArt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le profile with solid fill" id="274" name="Google Shape;274;p10"/>
          <p:cNvPicPr preferRelativeResize="0"/>
          <p:nvPr>
            <p:ph idx="7" type="clipArt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0875" y="3099594"/>
            <a:ext cx="730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male Profile with solid fill" id="275" name="Google Shape;275;p10"/>
          <p:cNvPicPr preferRelativeResize="0"/>
          <p:nvPr>
            <p:ph idx="8" type="clipArt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MALWARE DETECTION</a:t>
            </a:r>
            <a:endParaRPr/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833481" y="1873926"/>
            <a:ext cx="10524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Iterating through each json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files inside properties field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Concatenating into one dataframe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with a threshold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Subsampling dataset.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416c7b9b1_0_2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MALWARE DETECTION</a:t>
            </a:r>
            <a:endParaRPr/>
          </a:p>
        </p:txBody>
      </p:sp>
      <p:sp>
        <p:nvSpPr>
          <p:cNvPr id="141" name="Google Shape;141;gf416c7b9b1_0_2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f416c7b9b1_0_2"/>
          <p:cNvSpPr txBox="1"/>
          <p:nvPr/>
        </p:nvSpPr>
        <p:spPr>
          <a:xfrm>
            <a:off x="101781" y="1873926"/>
            <a:ext cx="10524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Iterating through each json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files inside properties field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Concatenating into one dataframe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Filtering with a threshold value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Subsampling dataset.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43" name="Google Shape;143;gf416c7b9b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000" y="2165150"/>
            <a:ext cx="6777998" cy="40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16c7b9b1_0_8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MALWARE DETECTION</a:t>
            </a:r>
            <a:endParaRPr/>
          </a:p>
        </p:txBody>
      </p:sp>
      <p:sp>
        <p:nvSpPr>
          <p:cNvPr id="149" name="Google Shape;149;gf416c7b9b1_0_8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f416c7b9b1_0_8"/>
          <p:cNvSpPr txBox="1"/>
          <p:nvPr/>
        </p:nvSpPr>
        <p:spPr>
          <a:xfrm>
            <a:off x="833481" y="1873926"/>
            <a:ext cx="10524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Iterating through each json file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extracting files inside properties field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Concatenating into one dataframe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with a threshold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Subsampling dataset.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51" name="Google Shape;151;gf416c7b9b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626" y="1541513"/>
            <a:ext cx="5868175" cy="51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16c7b9b1_0_28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MALWARE DETECTION</a:t>
            </a:r>
            <a:endParaRPr/>
          </a:p>
        </p:txBody>
      </p:sp>
      <p:sp>
        <p:nvSpPr>
          <p:cNvPr id="157" name="Google Shape;157;gf416c7b9b1_0_28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f416c7b9b1_0_28"/>
          <p:cNvSpPr txBox="1"/>
          <p:nvPr/>
        </p:nvSpPr>
        <p:spPr>
          <a:xfrm>
            <a:off x="312631" y="1865801"/>
            <a:ext cx="10524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Iterating through each json file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extracting files inside properties field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Concatenating into one dataframe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with a threshold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Subsampling dataset.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59" name="Google Shape;159;gf416c7b9b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865800"/>
            <a:ext cx="5756199" cy="43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16c7b9b1_0_14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MALWARE DETECTION</a:t>
            </a:r>
            <a:endParaRPr/>
          </a:p>
        </p:txBody>
      </p:sp>
      <p:sp>
        <p:nvSpPr>
          <p:cNvPr id="165" name="Google Shape;165;gf416c7b9b1_0_14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f416c7b9b1_0_14"/>
          <p:cNvSpPr txBox="1"/>
          <p:nvPr/>
        </p:nvSpPr>
        <p:spPr>
          <a:xfrm>
            <a:off x="225806" y="1849126"/>
            <a:ext cx="10524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Iterating through each json file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extracting files inside properties field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Concatenating into one dataframe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Filtering with a threshold value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Subsampling dataset.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67" name="Google Shape;167;gf416c7b9b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6625" y="2304875"/>
            <a:ext cx="6735376" cy="35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16c7b9b1_0_20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MALWARE DETECTION</a:t>
            </a:r>
            <a:endParaRPr/>
          </a:p>
        </p:txBody>
      </p:sp>
      <p:sp>
        <p:nvSpPr>
          <p:cNvPr id="173" name="Google Shape;173;gf416c7b9b1_0_20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f416c7b9b1_0_20"/>
          <p:cNvSpPr txBox="1"/>
          <p:nvPr/>
        </p:nvSpPr>
        <p:spPr>
          <a:xfrm>
            <a:off x="188606" y="1873926"/>
            <a:ext cx="10524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Iterating through each json file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extracting files inside properties field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Concatenating into one dataframe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Filtering with a threshold value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Subsampling dataset.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  <p:pic>
        <p:nvPicPr>
          <p:cNvPr id="175" name="Google Shape;175;gf416c7b9b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544" y="1591600"/>
            <a:ext cx="6477730" cy="52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16c7b9b1_0_39"/>
          <p:cNvSpPr txBox="1"/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MALWARE DETECTION</a:t>
            </a:r>
            <a:endParaRPr/>
          </a:p>
        </p:txBody>
      </p:sp>
      <p:sp>
        <p:nvSpPr>
          <p:cNvPr id="181" name="Google Shape;181;gf416c7b9b1_0_39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gf416c7b9b1_0_39"/>
          <p:cNvSpPr txBox="1"/>
          <p:nvPr/>
        </p:nvSpPr>
        <p:spPr>
          <a:xfrm>
            <a:off x="188606" y="1873926"/>
            <a:ext cx="10524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Iterating through each json file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extracting files inside properties field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Concatenating into one dataframe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the dataset characteristic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Checking any Null, NaN, or Empty Values</a:t>
            </a:r>
            <a:endParaRPr>
              <a:solidFill>
                <a:srgbClr val="888888"/>
              </a:solidFill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Filtering with a threshold value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Subsampling dataset.</a:t>
            </a:r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Training The Model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>
              <a:solidFill>
                <a:srgbClr val="888888"/>
              </a:solidFill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>
              <a:solidFill>
                <a:srgbClr val="888888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Comparison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Accuracy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Accuracy</a:t>
            </a:r>
            <a:endParaRPr/>
          </a:p>
        </p:txBody>
      </p:sp>
      <p:pic>
        <p:nvPicPr>
          <p:cNvPr id="183" name="Google Shape;183;gf416c7b9b1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529610"/>
            <a:ext cx="5612025" cy="518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2022-06-06T07:22:33Z</dcterms:created>
  <dc:creator>Muhammad Nurfajri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0x0101008DBF871A818B4E42A43FE7F94E6F5327</vt:lpwstr>
  </property>
</Properties>
</file>