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7"/>
  </p:notesMasterIdLst>
  <p:sldIdLst>
    <p:sldId id="256" r:id="rId2"/>
    <p:sldId id="352" r:id="rId3"/>
    <p:sldId id="323" r:id="rId4"/>
    <p:sldId id="368" r:id="rId5"/>
    <p:sldId id="369" r:id="rId6"/>
    <p:sldId id="370" r:id="rId7"/>
    <p:sldId id="438" r:id="rId8"/>
    <p:sldId id="374" r:id="rId9"/>
    <p:sldId id="375" r:id="rId10"/>
    <p:sldId id="371" r:id="rId11"/>
    <p:sldId id="377" r:id="rId12"/>
    <p:sldId id="351" r:id="rId13"/>
    <p:sldId id="376" r:id="rId14"/>
    <p:sldId id="381" r:id="rId15"/>
    <p:sldId id="379" r:id="rId16"/>
    <p:sldId id="378" r:id="rId17"/>
    <p:sldId id="365" r:id="rId18"/>
    <p:sldId id="380" r:id="rId19"/>
    <p:sldId id="382" r:id="rId20"/>
    <p:sldId id="385" r:id="rId21"/>
    <p:sldId id="384" r:id="rId22"/>
    <p:sldId id="383" r:id="rId23"/>
    <p:sldId id="387" r:id="rId24"/>
    <p:sldId id="386" r:id="rId25"/>
    <p:sldId id="43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B91AF"/>
    <a:srgbClr val="0000FF"/>
    <a:srgbClr val="4848B9"/>
    <a:srgbClr val="800000"/>
    <a:srgbClr val="319089"/>
    <a:srgbClr val="628C98"/>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98AD35-A09C-4E79-855C-136A3BDA04F1}" v="1243" dt="2020-10-06T13:09:20.5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112" d="100"/>
          <a:sy n="112" d="100"/>
        </p:scale>
        <p:origin x="294" y="9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ilip geens" userId="7123bf18c6040445" providerId="LiveId" clId="{9598AD35-A09C-4E79-855C-136A3BDA04F1}"/>
    <pc:docChg chg="undo redo custSel mod addSld delSld modSld">
      <pc:chgData name="filip geens" userId="7123bf18c6040445" providerId="LiveId" clId="{9598AD35-A09C-4E79-855C-136A3BDA04F1}" dt="2020-10-06T14:18:04.921" v="1317" actId="47"/>
      <pc:docMkLst>
        <pc:docMk/>
      </pc:docMkLst>
      <pc:sldChg chg="addSp delSp modSp mod setBg">
        <pc:chgData name="filip geens" userId="7123bf18c6040445" providerId="LiveId" clId="{9598AD35-A09C-4E79-855C-136A3BDA04F1}" dt="2020-10-05T16:56:20.157" v="5" actId="26606"/>
        <pc:sldMkLst>
          <pc:docMk/>
          <pc:sldMk cId="1631746638" sldId="256"/>
        </pc:sldMkLst>
        <pc:spChg chg="mod">
          <ac:chgData name="filip geens" userId="7123bf18c6040445" providerId="LiveId" clId="{9598AD35-A09C-4E79-855C-136A3BDA04F1}" dt="2020-10-05T16:56:20.157" v="5" actId="26606"/>
          <ac:spMkLst>
            <pc:docMk/>
            <pc:sldMk cId="1631746638" sldId="256"/>
            <ac:spMk id="2" creationId="{6BC7102C-2669-4028-8681-91F769FD22B8}"/>
          </ac:spMkLst>
        </pc:spChg>
        <pc:spChg chg="mod">
          <ac:chgData name="filip geens" userId="7123bf18c6040445" providerId="LiveId" clId="{9598AD35-A09C-4E79-855C-136A3BDA04F1}" dt="2020-10-05T16:56:20.157" v="5" actId="26606"/>
          <ac:spMkLst>
            <pc:docMk/>
            <pc:sldMk cId="1631746638" sldId="256"/>
            <ac:spMk id="3" creationId="{D59F3AE0-57DA-4D52-AE40-3287F6824262}"/>
          </ac:spMkLst>
        </pc:spChg>
        <pc:spChg chg="del">
          <ac:chgData name="filip geens" userId="7123bf18c6040445" providerId="LiveId" clId="{9598AD35-A09C-4E79-855C-136A3BDA04F1}" dt="2020-10-05T16:56:20.157" v="5" actId="26606"/>
          <ac:spMkLst>
            <pc:docMk/>
            <pc:sldMk cId="1631746638" sldId="256"/>
            <ac:spMk id="8" creationId="{2A8AA5BC-4F7A-4226-8F99-6D824B226A97}"/>
          </ac:spMkLst>
        </pc:spChg>
        <pc:spChg chg="del">
          <ac:chgData name="filip geens" userId="7123bf18c6040445" providerId="LiveId" clId="{9598AD35-A09C-4E79-855C-136A3BDA04F1}" dt="2020-10-05T16:56:20.157" v="5" actId="26606"/>
          <ac:spMkLst>
            <pc:docMk/>
            <pc:sldMk cId="1631746638" sldId="256"/>
            <ac:spMk id="10" creationId="{3E5445C6-DD42-4979-86FF-03730E8C6DB0}"/>
          </ac:spMkLst>
        </pc:spChg>
        <pc:spChg chg="add">
          <ac:chgData name="filip geens" userId="7123bf18c6040445" providerId="LiveId" clId="{9598AD35-A09C-4E79-855C-136A3BDA04F1}" dt="2020-10-05T16:56:20.157" v="5" actId="26606"/>
          <ac:spMkLst>
            <pc:docMk/>
            <pc:sldMk cId="1631746638" sldId="256"/>
            <ac:spMk id="17" creationId="{71B2258F-86CA-4D4D-8270-BC05FCDEBFB3}"/>
          </ac:spMkLst>
        </pc:spChg>
        <pc:picChg chg="add mod ord">
          <ac:chgData name="filip geens" userId="7123bf18c6040445" providerId="LiveId" clId="{9598AD35-A09C-4E79-855C-136A3BDA04F1}" dt="2020-10-05T16:56:20.157" v="5" actId="26606"/>
          <ac:picMkLst>
            <pc:docMk/>
            <pc:sldMk cId="1631746638" sldId="256"/>
            <ac:picMk id="5" creationId="{D1169F05-AE73-425E-91DC-6307D63E3EAC}"/>
          </ac:picMkLst>
        </pc:picChg>
        <pc:cxnChg chg="del">
          <ac:chgData name="filip geens" userId="7123bf18c6040445" providerId="LiveId" clId="{9598AD35-A09C-4E79-855C-136A3BDA04F1}" dt="2020-10-05T16:56:20.157" v="5" actId="26606"/>
          <ac:cxnSpMkLst>
            <pc:docMk/>
            <pc:sldMk cId="1631746638" sldId="256"/>
            <ac:cxnSpMk id="12" creationId="{45000665-DFC7-417E-8FD7-516A0F15C975}"/>
          </ac:cxnSpMkLst>
        </pc:cxnChg>
      </pc:sldChg>
      <pc:sldChg chg="addSp delSp modSp mod setBg setClrOvrMap">
        <pc:chgData name="filip geens" userId="7123bf18c6040445" providerId="LiveId" clId="{9598AD35-A09C-4E79-855C-136A3BDA04F1}" dt="2020-10-05T20:06:08.738" v="1127" actId="26606"/>
        <pc:sldMkLst>
          <pc:docMk/>
          <pc:sldMk cId="1682355499" sldId="351"/>
        </pc:sldMkLst>
        <pc:spChg chg="mod">
          <ac:chgData name="filip geens" userId="7123bf18c6040445" providerId="LiveId" clId="{9598AD35-A09C-4E79-855C-136A3BDA04F1}" dt="2020-10-05T20:06:08.738" v="1127" actId="26606"/>
          <ac:spMkLst>
            <pc:docMk/>
            <pc:sldMk cId="1682355499" sldId="351"/>
            <ac:spMk id="11" creationId="{4355865D-EE50-493F-AC56-B05ED5AAFDF9}"/>
          </ac:spMkLst>
        </pc:spChg>
        <pc:spChg chg="add del">
          <ac:chgData name="filip geens" userId="7123bf18c6040445" providerId="LiveId" clId="{9598AD35-A09C-4E79-855C-136A3BDA04F1}" dt="2020-10-05T20:06:08.738" v="1127" actId="26606"/>
          <ac:spMkLst>
            <pc:docMk/>
            <pc:sldMk cId="1682355499" sldId="351"/>
            <ac:spMk id="22" creationId="{6753252F-4873-4F63-801D-CC719279A7D5}"/>
          </ac:spMkLst>
        </pc:spChg>
        <pc:spChg chg="add del">
          <ac:chgData name="filip geens" userId="7123bf18c6040445" providerId="LiveId" clId="{9598AD35-A09C-4E79-855C-136A3BDA04F1}" dt="2020-10-05T20:06:08.738" v="1127" actId="26606"/>
          <ac:spMkLst>
            <pc:docMk/>
            <pc:sldMk cId="1682355499" sldId="351"/>
            <ac:spMk id="23" creationId="{047C8CCB-F95D-4249-92DD-651249D3535A}"/>
          </ac:spMkLst>
        </pc:spChg>
        <pc:spChg chg="add del">
          <ac:chgData name="filip geens" userId="7123bf18c6040445" providerId="LiveId" clId="{9598AD35-A09C-4E79-855C-136A3BDA04F1}" dt="2020-10-05T20:06:05.215" v="1122" actId="26606"/>
          <ac:spMkLst>
            <pc:docMk/>
            <pc:sldMk cId="1682355499" sldId="351"/>
            <ac:spMk id="28" creationId="{0671A8AE-40A1-4631-A6B8-581AFF065482}"/>
          </ac:spMkLst>
        </pc:spChg>
        <pc:spChg chg="add del">
          <ac:chgData name="filip geens" userId="7123bf18c6040445" providerId="LiveId" clId="{9598AD35-A09C-4E79-855C-136A3BDA04F1}" dt="2020-10-05T20:06:05.215" v="1122" actId="26606"/>
          <ac:spMkLst>
            <pc:docMk/>
            <pc:sldMk cId="1682355499" sldId="351"/>
            <ac:spMk id="30" creationId="{AB58EF07-17C2-48CF-ABB0-EEF1F17CB8F0}"/>
          </ac:spMkLst>
        </pc:spChg>
        <pc:spChg chg="add del">
          <ac:chgData name="filip geens" userId="7123bf18c6040445" providerId="LiveId" clId="{9598AD35-A09C-4E79-855C-136A3BDA04F1}" dt="2020-10-05T20:06:05.215" v="1122" actId="26606"/>
          <ac:spMkLst>
            <pc:docMk/>
            <pc:sldMk cId="1682355499" sldId="351"/>
            <ac:spMk id="32" creationId="{AF2F604E-43BE-4DC3-B983-E071523364F8}"/>
          </ac:spMkLst>
        </pc:spChg>
        <pc:spChg chg="add del">
          <ac:chgData name="filip geens" userId="7123bf18c6040445" providerId="LiveId" clId="{9598AD35-A09C-4E79-855C-136A3BDA04F1}" dt="2020-10-05T20:06:05.215" v="1122" actId="26606"/>
          <ac:spMkLst>
            <pc:docMk/>
            <pc:sldMk cId="1682355499" sldId="351"/>
            <ac:spMk id="34" creationId="{08C9B587-E65E-4B52-B37C-ABEBB6E87928}"/>
          </ac:spMkLst>
        </pc:spChg>
        <pc:spChg chg="add del">
          <ac:chgData name="filip geens" userId="7123bf18c6040445" providerId="LiveId" clId="{9598AD35-A09C-4E79-855C-136A3BDA04F1}" dt="2020-10-05T20:06:07.026" v="1124" actId="26606"/>
          <ac:spMkLst>
            <pc:docMk/>
            <pc:sldMk cId="1682355499" sldId="351"/>
            <ac:spMk id="36" creationId="{C1DD1A8A-57D5-4A81-AD04-532B043C5611}"/>
          </ac:spMkLst>
        </pc:spChg>
        <pc:spChg chg="add del">
          <ac:chgData name="filip geens" userId="7123bf18c6040445" providerId="LiveId" clId="{9598AD35-A09C-4E79-855C-136A3BDA04F1}" dt="2020-10-05T20:06:07.026" v="1124" actId="26606"/>
          <ac:spMkLst>
            <pc:docMk/>
            <pc:sldMk cId="1682355499" sldId="351"/>
            <ac:spMk id="37" creationId="{007891EC-4501-44ED-A8C8-B11B6DB767AB}"/>
          </ac:spMkLst>
        </pc:spChg>
        <pc:spChg chg="add del">
          <ac:chgData name="filip geens" userId="7123bf18c6040445" providerId="LiveId" clId="{9598AD35-A09C-4E79-855C-136A3BDA04F1}" dt="2020-10-05T20:06:08.730" v="1126" actId="26606"/>
          <ac:spMkLst>
            <pc:docMk/>
            <pc:sldMk cId="1682355499" sldId="351"/>
            <ac:spMk id="39" creationId="{71B2258F-86CA-4D4D-8270-BC05FCDEBFB3}"/>
          </ac:spMkLst>
        </pc:spChg>
        <pc:spChg chg="add">
          <ac:chgData name="filip geens" userId="7123bf18c6040445" providerId="LiveId" clId="{9598AD35-A09C-4E79-855C-136A3BDA04F1}" dt="2020-10-05T20:06:08.738" v="1127" actId="26606"/>
          <ac:spMkLst>
            <pc:docMk/>
            <pc:sldMk cId="1682355499" sldId="351"/>
            <ac:spMk id="41" creationId="{0671A8AE-40A1-4631-A6B8-581AFF065482}"/>
          </ac:spMkLst>
        </pc:spChg>
        <pc:spChg chg="add">
          <ac:chgData name="filip geens" userId="7123bf18c6040445" providerId="LiveId" clId="{9598AD35-A09C-4E79-855C-136A3BDA04F1}" dt="2020-10-05T20:06:08.738" v="1127" actId="26606"/>
          <ac:spMkLst>
            <pc:docMk/>
            <pc:sldMk cId="1682355499" sldId="351"/>
            <ac:spMk id="42" creationId="{AB58EF07-17C2-48CF-ABB0-EEF1F17CB8F0}"/>
          </ac:spMkLst>
        </pc:spChg>
        <pc:spChg chg="add">
          <ac:chgData name="filip geens" userId="7123bf18c6040445" providerId="LiveId" clId="{9598AD35-A09C-4E79-855C-136A3BDA04F1}" dt="2020-10-05T20:06:08.738" v="1127" actId="26606"/>
          <ac:spMkLst>
            <pc:docMk/>
            <pc:sldMk cId="1682355499" sldId="351"/>
            <ac:spMk id="43" creationId="{AF2F604E-43BE-4DC3-B983-E071523364F8}"/>
          </ac:spMkLst>
        </pc:spChg>
        <pc:spChg chg="add">
          <ac:chgData name="filip geens" userId="7123bf18c6040445" providerId="LiveId" clId="{9598AD35-A09C-4E79-855C-136A3BDA04F1}" dt="2020-10-05T20:06:08.738" v="1127" actId="26606"/>
          <ac:spMkLst>
            <pc:docMk/>
            <pc:sldMk cId="1682355499" sldId="351"/>
            <ac:spMk id="44" creationId="{08C9B587-E65E-4B52-B37C-ABEBB6E87928}"/>
          </ac:spMkLst>
        </pc:spChg>
        <pc:picChg chg="mod">
          <ac:chgData name="filip geens" userId="7123bf18c6040445" providerId="LiveId" clId="{9598AD35-A09C-4E79-855C-136A3BDA04F1}" dt="2020-10-05T20:06:08.738" v="1127" actId="26606"/>
          <ac:picMkLst>
            <pc:docMk/>
            <pc:sldMk cId="1682355499" sldId="351"/>
            <ac:picMk id="2" creationId="{3F9F2B7D-E8C2-4459-BE60-5D2B770C4DEF}"/>
          </ac:picMkLst>
        </pc:picChg>
      </pc:sldChg>
      <pc:sldChg chg="addSp delSp modSp mod setClrOvrMap">
        <pc:chgData name="filip geens" userId="7123bf18c6040445" providerId="LiveId" clId="{9598AD35-A09C-4E79-855C-136A3BDA04F1}" dt="2020-10-05T16:55:00.442" v="0" actId="26606"/>
        <pc:sldMkLst>
          <pc:docMk/>
          <pc:sldMk cId="3917810352" sldId="352"/>
        </pc:sldMkLst>
        <pc:spChg chg="mod">
          <ac:chgData name="filip geens" userId="7123bf18c6040445" providerId="LiveId" clId="{9598AD35-A09C-4E79-855C-136A3BDA04F1}" dt="2020-10-05T16:55:00.442" v="0" actId="26606"/>
          <ac:spMkLst>
            <pc:docMk/>
            <pc:sldMk cId="3917810352" sldId="352"/>
            <ac:spMk id="11" creationId="{4355865D-EE50-493F-AC56-B05ED5AAFDF9}"/>
          </ac:spMkLst>
        </pc:spChg>
        <pc:spChg chg="del">
          <ac:chgData name="filip geens" userId="7123bf18c6040445" providerId="LiveId" clId="{9598AD35-A09C-4E79-855C-136A3BDA04F1}" dt="2020-10-05T16:55:00.442" v="0" actId="26606"/>
          <ac:spMkLst>
            <pc:docMk/>
            <pc:sldMk cId="3917810352" sldId="352"/>
            <ac:spMk id="22" creationId="{6753252F-4873-4F63-801D-CC719279A7D5}"/>
          </ac:spMkLst>
        </pc:spChg>
        <pc:spChg chg="del">
          <ac:chgData name="filip geens" userId="7123bf18c6040445" providerId="LiveId" clId="{9598AD35-A09C-4E79-855C-136A3BDA04F1}" dt="2020-10-05T16:55:00.442" v="0" actId="26606"/>
          <ac:spMkLst>
            <pc:docMk/>
            <pc:sldMk cId="3917810352" sldId="352"/>
            <ac:spMk id="23" creationId="{047C8CCB-F95D-4249-92DD-651249D3535A}"/>
          </ac:spMkLst>
        </pc:spChg>
        <pc:spChg chg="add">
          <ac:chgData name="filip geens" userId="7123bf18c6040445" providerId="LiveId" clId="{9598AD35-A09C-4E79-855C-136A3BDA04F1}" dt="2020-10-05T16:55:00.442" v="0" actId="26606"/>
          <ac:spMkLst>
            <pc:docMk/>
            <pc:sldMk cId="3917810352" sldId="352"/>
            <ac:spMk id="28" creationId="{5A59F003-E00A-43F9-91DC-CC54E3B87466}"/>
          </ac:spMkLst>
        </pc:spChg>
        <pc:spChg chg="add">
          <ac:chgData name="filip geens" userId="7123bf18c6040445" providerId="LiveId" clId="{9598AD35-A09C-4E79-855C-136A3BDA04F1}" dt="2020-10-05T16:55:00.442" v="0" actId="26606"/>
          <ac:spMkLst>
            <pc:docMk/>
            <pc:sldMk cId="3917810352" sldId="352"/>
            <ac:spMk id="30" creationId="{D74A4382-E3AD-430A-9A1F-DFA3E0E77A7D}"/>
          </ac:spMkLst>
        </pc:spChg>
        <pc:spChg chg="add">
          <ac:chgData name="filip geens" userId="7123bf18c6040445" providerId="LiveId" clId="{9598AD35-A09C-4E79-855C-136A3BDA04F1}" dt="2020-10-05T16:55:00.442" v="0" actId="26606"/>
          <ac:spMkLst>
            <pc:docMk/>
            <pc:sldMk cId="3917810352" sldId="352"/>
            <ac:spMk id="32" creationId="{79F40191-0F44-4FD1-82CC-ACB507C14BE6}"/>
          </ac:spMkLst>
        </pc:spChg>
        <pc:picChg chg="mod">
          <ac:chgData name="filip geens" userId="7123bf18c6040445" providerId="LiveId" clId="{9598AD35-A09C-4E79-855C-136A3BDA04F1}" dt="2020-10-05T16:55:00.442" v="0" actId="26606"/>
          <ac:picMkLst>
            <pc:docMk/>
            <pc:sldMk cId="3917810352" sldId="352"/>
            <ac:picMk id="3" creationId="{4597C528-27F1-4CCE-8C90-8F931776DCED}"/>
          </ac:picMkLst>
        </pc:picChg>
      </pc:sldChg>
      <pc:sldChg chg="modSp">
        <pc:chgData name="filip geens" userId="7123bf18c6040445" providerId="LiveId" clId="{9598AD35-A09C-4E79-855C-136A3BDA04F1}" dt="2020-10-05T17:25:58.734" v="24" actId="113"/>
        <pc:sldMkLst>
          <pc:docMk/>
          <pc:sldMk cId="4046306831" sldId="368"/>
        </pc:sldMkLst>
        <pc:spChg chg="mod">
          <ac:chgData name="filip geens" userId="7123bf18c6040445" providerId="LiveId" clId="{9598AD35-A09C-4E79-855C-136A3BDA04F1}" dt="2020-10-05T17:25:58.734" v="24" actId="113"/>
          <ac:spMkLst>
            <pc:docMk/>
            <pc:sldMk cId="4046306831" sldId="368"/>
            <ac:spMk id="3" creationId="{D4572BC4-CBD0-4E71-8A6D-BD2E3B6932DB}"/>
          </ac:spMkLst>
        </pc:spChg>
      </pc:sldChg>
      <pc:sldChg chg="modSp mod modAnim">
        <pc:chgData name="filip geens" userId="7123bf18c6040445" providerId="LiveId" clId="{9598AD35-A09C-4E79-855C-136A3BDA04F1}" dt="2020-10-05T19:33:01.932" v="162" actId="20577"/>
        <pc:sldMkLst>
          <pc:docMk/>
          <pc:sldMk cId="2776733900" sldId="369"/>
        </pc:sldMkLst>
        <pc:spChg chg="mod">
          <ac:chgData name="filip geens" userId="7123bf18c6040445" providerId="LiveId" clId="{9598AD35-A09C-4E79-855C-136A3BDA04F1}" dt="2020-10-05T18:59:55.653" v="52" actId="1076"/>
          <ac:spMkLst>
            <pc:docMk/>
            <pc:sldMk cId="2776733900" sldId="369"/>
            <ac:spMk id="2" creationId="{C5670A04-1F4B-4E8C-82B2-B446AF1D161A}"/>
          </ac:spMkLst>
        </pc:spChg>
        <pc:spChg chg="mod">
          <ac:chgData name="filip geens" userId="7123bf18c6040445" providerId="LiveId" clId="{9598AD35-A09C-4E79-855C-136A3BDA04F1}" dt="2020-10-05T19:33:01.932" v="162" actId="20577"/>
          <ac:spMkLst>
            <pc:docMk/>
            <pc:sldMk cId="2776733900" sldId="369"/>
            <ac:spMk id="3" creationId="{D4572BC4-CBD0-4E71-8A6D-BD2E3B6932DB}"/>
          </ac:spMkLst>
        </pc:spChg>
      </pc:sldChg>
      <pc:sldChg chg="modSp mod modAnim">
        <pc:chgData name="filip geens" userId="7123bf18c6040445" providerId="LiveId" clId="{9598AD35-A09C-4E79-855C-136A3BDA04F1}" dt="2020-10-05T19:53:07.264" v="928" actId="20577"/>
        <pc:sldMkLst>
          <pc:docMk/>
          <pc:sldMk cId="341633422" sldId="370"/>
        </pc:sldMkLst>
        <pc:spChg chg="mod">
          <ac:chgData name="filip geens" userId="7123bf18c6040445" providerId="LiveId" clId="{9598AD35-A09C-4E79-855C-136A3BDA04F1}" dt="2020-10-05T19:34:06.827" v="195" actId="20577"/>
          <ac:spMkLst>
            <pc:docMk/>
            <pc:sldMk cId="341633422" sldId="370"/>
            <ac:spMk id="2" creationId="{C5670A04-1F4B-4E8C-82B2-B446AF1D161A}"/>
          </ac:spMkLst>
        </pc:spChg>
        <pc:spChg chg="mod">
          <ac:chgData name="filip geens" userId="7123bf18c6040445" providerId="LiveId" clId="{9598AD35-A09C-4E79-855C-136A3BDA04F1}" dt="2020-10-05T19:53:07.264" v="928" actId="20577"/>
          <ac:spMkLst>
            <pc:docMk/>
            <pc:sldMk cId="341633422" sldId="370"/>
            <ac:spMk id="3" creationId="{D4572BC4-CBD0-4E71-8A6D-BD2E3B6932DB}"/>
          </ac:spMkLst>
        </pc:spChg>
      </pc:sldChg>
      <pc:sldChg chg="modSp mod">
        <pc:chgData name="filip geens" userId="7123bf18c6040445" providerId="LiveId" clId="{9598AD35-A09C-4E79-855C-136A3BDA04F1}" dt="2020-10-05T17:24:06.180" v="13" actId="20577"/>
        <pc:sldMkLst>
          <pc:docMk/>
          <pc:sldMk cId="1097430581" sldId="371"/>
        </pc:sldMkLst>
        <pc:spChg chg="mod">
          <ac:chgData name="filip geens" userId="7123bf18c6040445" providerId="LiveId" clId="{9598AD35-A09C-4E79-855C-136A3BDA04F1}" dt="2020-10-05T17:24:06.180" v="13" actId="20577"/>
          <ac:spMkLst>
            <pc:docMk/>
            <pc:sldMk cId="1097430581" sldId="371"/>
            <ac:spMk id="2" creationId="{C5670A04-1F4B-4E8C-82B2-B446AF1D161A}"/>
          </ac:spMkLst>
        </pc:spChg>
      </pc:sldChg>
      <pc:sldChg chg="addSp delSp modSp del mod setClrOvrMap">
        <pc:chgData name="filip geens" userId="7123bf18c6040445" providerId="LiveId" clId="{9598AD35-A09C-4E79-855C-136A3BDA04F1}" dt="2020-10-06T14:18:04.921" v="1317" actId="47"/>
        <pc:sldMkLst>
          <pc:docMk/>
          <pc:sldMk cId="1991926701" sldId="372"/>
        </pc:sldMkLst>
        <pc:spChg chg="mod">
          <ac:chgData name="filip geens" userId="7123bf18c6040445" providerId="LiveId" clId="{9598AD35-A09C-4E79-855C-136A3BDA04F1}" dt="2020-10-05T20:22:33.628" v="1224" actId="26606"/>
          <ac:spMkLst>
            <pc:docMk/>
            <pc:sldMk cId="1991926701" sldId="372"/>
            <ac:spMk id="11" creationId="{4355865D-EE50-493F-AC56-B05ED5AAFDF9}"/>
          </ac:spMkLst>
        </pc:spChg>
        <pc:spChg chg="add del">
          <ac:chgData name="filip geens" userId="7123bf18c6040445" providerId="LiveId" clId="{9598AD35-A09C-4E79-855C-136A3BDA04F1}" dt="2020-10-05T20:22:33.628" v="1224" actId="26606"/>
          <ac:spMkLst>
            <pc:docMk/>
            <pc:sldMk cId="1991926701" sldId="372"/>
            <ac:spMk id="22" creationId="{6753252F-4873-4F63-801D-CC719279A7D5}"/>
          </ac:spMkLst>
        </pc:spChg>
        <pc:spChg chg="add del">
          <ac:chgData name="filip geens" userId="7123bf18c6040445" providerId="LiveId" clId="{9598AD35-A09C-4E79-855C-136A3BDA04F1}" dt="2020-10-05T20:22:33.628" v="1224" actId="26606"/>
          <ac:spMkLst>
            <pc:docMk/>
            <pc:sldMk cId="1991926701" sldId="372"/>
            <ac:spMk id="23" creationId="{047C8CCB-F95D-4249-92DD-651249D3535A}"/>
          </ac:spMkLst>
        </pc:spChg>
        <pc:spChg chg="add del">
          <ac:chgData name="filip geens" userId="7123bf18c6040445" providerId="LiveId" clId="{9598AD35-A09C-4E79-855C-136A3BDA04F1}" dt="2020-10-05T20:22:33.621" v="1223" actId="26606"/>
          <ac:spMkLst>
            <pc:docMk/>
            <pc:sldMk cId="1991926701" sldId="372"/>
            <ac:spMk id="28" creationId="{0671A8AE-40A1-4631-A6B8-581AFF065482}"/>
          </ac:spMkLst>
        </pc:spChg>
        <pc:spChg chg="add del">
          <ac:chgData name="filip geens" userId="7123bf18c6040445" providerId="LiveId" clId="{9598AD35-A09C-4E79-855C-136A3BDA04F1}" dt="2020-10-05T20:22:33.621" v="1223" actId="26606"/>
          <ac:spMkLst>
            <pc:docMk/>
            <pc:sldMk cId="1991926701" sldId="372"/>
            <ac:spMk id="30" creationId="{AB58EF07-17C2-48CF-ABB0-EEF1F17CB8F0}"/>
          </ac:spMkLst>
        </pc:spChg>
        <pc:spChg chg="add del">
          <ac:chgData name="filip geens" userId="7123bf18c6040445" providerId="LiveId" clId="{9598AD35-A09C-4E79-855C-136A3BDA04F1}" dt="2020-10-05T20:22:33.621" v="1223" actId="26606"/>
          <ac:spMkLst>
            <pc:docMk/>
            <pc:sldMk cId="1991926701" sldId="372"/>
            <ac:spMk id="32" creationId="{AF2F604E-43BE-4DC3-B983-E071523364F8}"/>
          </ac:spMkLst>
        </pc:spChg>
        <pc:spChg chg="add del">
          <ac:chgData name="filip geens" userId="7123bf18c6040445" providerId="LiveId" clId="{9598AD35-A09C-4E79-855C-136A3BDA04F1}" dt="2020-10-05T20:22:33.621" v="1223" actId="26606"/>
          <ac:spMkLst>
            <pc:docMk/>
            <pc:sldMk cId="1991926701" sldId="372"/>
            <ac:spMk id="34" creationId="{08C9B587-E65E-4B52-B37C-ABEBB6E87928}"/>
          </ac:spMkLst>
        </pc:spChg>
        <pc:spChg chg="add">
          <ac:chgData name="filip geens" userId="7123bf18c6040445" providerId="LiveId" clId="{9598AD35-A09C-4E79-855C-136A3BDA04F1}" dt="2020-10-05T20:22:33.628" v="1224" actId="26606"/>
          <ac:spMkLst>
            <pc:docMk/>
            <pc:sldMk cId="1991926701" sldId="372"/>
            <ac:spMk id="36" creationId="{5A59F003-E00A-43F9-91DC-CC54E3B87466}"/>
          </ac:spMkLst>
        </pc:spChg>
        <pc:spChg chg="add">
          <ac:chgData name="filip geens" userId="7123bf18c6040445" providerId="LiveId" clId="{9598AD35-A09C-4E79-855C-136A3BDA04F1}" dt="2020-10-05T20:22:33.628" v="1224" actId="26606"/>
          <ac:spMkLst>
            <pc:docMk/>
            <pc:sldMk cId="1991926701" sldId="372"/>
            <ac:spMk id="37" creationId="{D74A4382-E3AD-430A-9A1F-DFA3E0E77A7D}"/>
          </ac:spMkLst>
        </pc:spChg>
        <pc:spChg chg="add">
          <ac:chgData name="filip geens" userId="7123bf18c6040445" providerId="LiveId" clId="{9598AD35-A09C-4E79-855C-136A3BDA04F1}" dt="2020-10-05T20:22:33.628" v="1224" actId="26606"/>
          <ac:spMkLst>
            <pc:docMk/>
            <pc:sldMk cId="1991926701" sldId="372"/>
            <ac:spMk id="38" creationId="{79F40191-0F44-4FD1-82CC-ACB507C14BE6}"/>
          </ac:spMkLst>
        </pc:spChg>
        <pc:picChg chg="mod">
          <ac:chgData name="filip geens" userId="7123bf18c6040445" providerId="LiveId" clId="{9598AD35-A09C-4E79-855C-136A3BDA04F1}" dt="2020-10-05T20:22:33.628" v="1224" actId="26606"/>
          <ac:picMkLst>
            <pc:docMk/>
            <pc:sldMk cId="1991926701" sldId="372"/>
            <ac:picMk id="3" creationId="{0581F2D6-96C9-491E-8573-EE27EEDA0F50}"/>
          </ac:picMkLst>
        </pc:picChg>
      </pc:sldChg>
      <pc:sldChg chg="del">
        <pc:chgData name="filip geens" userId="7123bf18c6040445" providerId="LiveId" clId="{9598AD35-A09C-4E79-855C-136A3BDA04F1}" dt="2020-10-06T14:18:04.921" v="1317" actId="47"/>
        <pc:sldMkLst>
          <pc:docMk/>
          <pc:sldMk cId="1777065492" sldId="373"/>
        </pc:sldMkLst>
      </pc:sldChg>
      <pc:sldChg chg="modSp">
        <pc:chgData name="filip geens" userId="7123bf18c6040445" providerId="LiveId" clId="{9598AD35-A09C-4E79-855C-136A3BDA04F1}" dt="2020-10-05T19:28:07.044" v="56" actId="20577"/>
        <pc:sldMkLst>
          <pc:docMk/>
          <pc:sldMk cId="169713582" sldId="374"/>
        </pc:sldMkLst>
        <pc:spChg chg="mod">
          <ac:chgData name="filip geens" userId="7123bf18c6040445" providerId="LiveId" clId="{9598AD35-A09C-4E79-855C-136A3BDA04F1}" dt="2020-10-05T19:28:07.044" v="56" actId="20577"/>
          <ac:spMkLst>
            <pc:docMk/>
            <pc:sldMk cId="169713582" sldId="374"/>
            <ac:spMk id="3" creationId="{D4572BC4-CBD0-4E71-8A6D-BD2E3B6932DB}"/>
          </ac:spMkLst>
        </pc:spChg>
      </pc:sldChg>
      <pc:sldChg chg="modSp mod">
        <pc:chgData name="filip geens" userId="7123bf18c6040445" providerId="LiveId" clId="{9598AD35-A09C-4E79-855C-136A3BDA04F1}" dt="2020-10-05T17:25:11.249" v="20" actId="113"/>
        <pc:sldMkLst>
          <pc:docMk/>
          <pc:sldMk cId="866902140" sldId="377"/>
        </pc:sldMkLst>
        <pc:spChg chg="mod">
          <ac:chgData name="filip geens" userId="7123bf18c6040445" providerId="LiveId" clId="{9598AD35-A09C-4E79-855C-136A3BDA04F1}" dt="2020-10-05T17:25:11.249" v="20" actId="113"/>
          <ac:spMkLst>
            <pc:docMk/>
            <pc:sldMk cId="866902140" sldId="377"/>
            <ac:spMk id="3" creationId="{D4572BC4-CBD0-4E71-8A6D-BD2E3B6932DB}"/>
          </ac:spMkLst>
        </pc:spChg>
      </pc:sldChg>
      <pc:sldChg chg="modSp mod modAnim">
        <pc:chgData name="filip geens" userId="7123bf18c6040445" providerId="LiveId" clId="{9598AD35-A09C-4E79-855C-136A3BDA04F1}" dt="2020-10-05T20:16:13.222" v="1167" actId="20577"/>
        <pc:sldMkLst>
          <pc:docMk/>
          <pc:sldMk cId="735494679" sldId="380"/>
        </pc:sldMkLst>
        <pc:spChg chg="mod">
          <ac:chgData name="filip geens" userId="7123bf18c6040445" providerId="LiveId" clId="{9598AD35-A09C-4E79-855C-136A3BDA04F1}" dt="2020-10-05T20:16:13.222" v="1167" actId="20577"/>
          <ac:spMkLst>
            <pc:docMk/>
            <pc:sldMk cId="735494679" sldId="380"/>
            <ac:spMk id="3" creationId="{D4572BC4-CBD0-4E71-8A6D-BD2E3B6932DB}"/>
          </ac:spMkLst>
        </pc:spChg>
      </pc:sldChg>
      <pc:sldChg chg="modAnim">
        <pc:chgData name="filip geens" userId="7123bf18c6040445" providerId="LiveId" clId="{9598AD35-A09C-4E79-855C-136A3BDA04F1}" dt="2020-10-05T20:06:43.497" v="1129"/>
        <pc:sldMkLst>
          <pc:docMk/>
          <pc:sldMk cId="3162800539" sldId="381"/>
        </pc:sldMkLst>
      </pc:sldChg>
      <pc:sldChg chg="modSp modAnim">
        <pc:chgData name="filip geens" userId="7123bf18c6040445" providerId="LiveId" clId="{9598AD35-A09C-4E79-855C-136A3BDA04F1}" dt="2020-10-06T13:09:20.593" v="1316" actId="113"/>
        <pc:sldMkLst>
          <pc:docMk/>
          <pc:sldMk cId="2946688162" sldId="384"/>
        </pc:sldMkLst>
        <pc:spChg chg="mod">
          <ac:chgData name="filip geens" userId="7123bf18c6040445" providerId="LiveId" clId="{9598AD35-A09C-4E79-855C-136A3BDA04F1}" dt="2020-10-06T13:09:20.593" v="1316" actId="113"/>
          <ac:spMkLst>
            <pc:docMk/>
            <pc:sldMk cId="2946688162" sldId="384"/>
            <ac:spMk id="3" creationId="{D4572BC4-CBD0-4E71-8A6D-BD2E3B6932DB}"/>
          </ac:spMkLst>
        </pc:spChg>
      </pc:sldChg>
      <pc:sldChg chg="addSp delSp modSp mod setBg modAnim setClrOvrMap">
        <pc:chgData name="filip geens" userId="7123bf18c6040445" providerId="LiveId" clId="{9598AD35-A09C-4E79-855C-136A3BDA04F1}" dt="2020-10-05T20:30:17.994" v="1298" actId="20577"/>
        <pc:sldMkLst>
          <pc:docMk/>
          <pc:sldMk cId="3488432759" sldId="386"/>
        </pc:sldMkLst>
        <pc:spChg chg="mod">
          <ac:chgData name="filip geens" userId="7123bf18c6040445" providerId="LiveId" clId="{9598AD35-A09C-4E79-855C-136A3BDA04F1}" dt="2020-10-05T20:30:12.044" v="1293" actId="26606"/>
          <ac:spMkLst>
            <pc:docMk/>
            <pc:sldMk cId="3488432759" sldId="386"/>
            <ac:spMk id="2" creationId="{C5670A04-1F4B-4E8C-82B2-B446AF1D161A}"/>
          </ac:spMkLst>
        </pc:spChg>
        <pc:spChg chg="mod">
          <ac:chgData name="filip geens" userId="7123bf18c6040445" providerId="LiveId" clId="{9598AD35-A09C-4E79-855C-136A3BDA04F1}" dt="2020-10-05T20:30:12.044" v="1293" actId="26606"/>
          <ac:spMkLst>
            <pc:docMk/>
            <pc:sldMk cId="3488432759" sldId="386"/>
            <ac:spMk id="3" creationId="{D4572BC4-CBD0-4E71-8A6D-BD2E3B6932DB}"/>
          </ac:spMkLst>
        </pc:spChg>
        <pc:spChg chg="add del">
          <ac:chgData name="filip geens" userId="7123bf18c6040445" providerId="LiveId" clId="{9598AD35-A09C-4E79-855C-136A3BDA04F1}" dt="2020-10-05T20:23:13.969" v="1229" actId="26606"/>
          <ac:spMkLst>
            <pc:docMk/>
            <pc:sldMk cId="3488432759" sldId="386"/>
            <ac:spMk id="10" creationId="{7C432AFE-B3D2-4BFF-BF8F-96C27AFF1AC7}"/>
          </ac:spMkLst>
        </pc:spChg>
        <pc:spChg chg="add del">
          <ac:chgData name="filip geens" userId="7123bf18c6040445" providerId="LiveId" clId="{9598AD35-A09C-4E79-855C-136A3BDA04F1}" dt="2020-10-05T20:23:13.969" v="1229" actId="26606"/>
          <ac:spMkLst>
            <pc:docMk/>
            <pc:sldMk cId="3488432759" sldId="386"/>
            <ac:spMk id="12" creationId="{AF2F604E-43BE-4DC3-B983-E071523364F8}"/>
          </ac:spMkLst>
        </pc:spChg>
        <pc:spChg chg="add del">
          <ac:chgData name="filip geens" userId="7123bf18c6040445" providerId="LiveId" clId="{9598AD35-A09C-4E79-855C-136A3BDA04F1}" dt="2020-10-05T20:23:13.969" v="1229" actId="26606"/>
          <ac:spMkLst>
            <pc:docMk/>
            <pc:sldMk cId="3488432759" sldId="386"/>
            <ac:spMk id="14" creationId="{08C9B587-E65E-4B52-B37C-ABEBB6E87928}"/>
          </ac:spMkLst>
        </pc:spChg>
        <pc:spChg chg="add del">
          <ac:chgData name="filip geens" userId="7123bf18c6040445" providerId="LiveId" clId="{9598AD35-A09C-4E79-855C-136A3BDA04F1}" dt="2020-10-05T20:23:17.859" v="1231" actId="26606"/>
          <ac:spMkLst>
            <pc:docMk/>
            <pc:sldMk cId="3488432759" sldId="386"/>
            <ac:spMk id="37" creationId="{A81E7530-396C-45F0-92F4-A885648D1631}"/>
          </ac:spMkLst>
        </pc:spChg>
        <pc:spChg chg="add del">
          <ac:chgData name="filip geens" userId="7123bf18c6040445" providerId="LiveId" clId="{9598AD35-A09C-4E79-855C-136A3BDA04F1}" dt="2020-10-05T20:23:17.859" v="1231" actId="26606"/>
          <ac:spMkLst>
            <pc:docMk/>
            <pc:sldMk cId="3488432759" sldId="386"/>
            <ac:spMk id="38" creationId="{D9F5512A-48E1-4C07-B75E-3CCC517B6804}"/>
          </ac:spMkLst>
        </pc:spChg>
        <pc:spChg chg="add del">
          <ac:chgData name="filip geens" userId="7123bf18c6040445" providerId="LiveId" clId="{9598AD35-A09C-4E79-855C-136A3BDA04F1}" dt="2020-10-05T20:23:17.859" v="1231" actId="26606"/>
          <ac:spMkLst>
            <pc:docMk/>
            <pc:sldMk cId="3488432759" sldId="386"/>
            <ac:spMk id="39" creationId="{7316481C-0A49-4796-812B-0D64F063B720}"/>
          </ac:spMkLst>
        </pc:spChg>
        <pc:spChg chg="add del">
          <ac:chgData name="filip geens" userId="7123bf18c6040445" providerId="LiveId" clId="{9598AD35-A09C-4E79-855C-136A3BDA04F1}" dt="2020-10-05T20:23:17.859" v="1231" actId="26606"/>
          <ac:spMkLst>
            <pc:docMk/>
            <pc:sldMk cId="3488432759" sldId="386"/>
            <ac:spMk id="40" creationId="{A5271697-90F1-4A23-8EF2-0179F2EAFACB}"/>
          </ac:spMkLst>
        </pc:spChg>
        <pc:spChg chg="add del">
          <ac:chgData name="filip geens" userId="7123bf18c6040445" providerId="LiveId" clId="{9598AD35-A09C-4E79-855C-136A3BDA04F1}" dt="2020-10-05T20:23:20.750" v="1233" actId="26606"/>
          <ac:spMkLst>
            <pc:docMk/>
            <pc:sldMk cId="3488432759" sldId="386"/>
            <ac:spMk id="42" creationId="{9AA72BD9-2C5A-4EDC-931F-5AA08EACA0F3}"/>
          </ac:spMkLst>
        </pc:spChg>
        <pc:spChg chg="add del">
          <ac:chgData name="filip geens" userId="7123bf18c6040445" providerId="LiveId" clId="{9598AD35-A09C-4E79-855C-136A3BDA04F1}" dt="2020-10-05T20:23:20.750" v="1233" actId="26606"/>
          <ac:spMkLst>
            <pc:docMk/>
            <pc:sldMk cId="3488432759" sldId="386"/>
            <ac:spMk id="43" creationId="{DD3981AC-7B61-4947-BCF3-F7AA7FA385B9}"/>
          </ac:spMkLst>
        </pc:spChg>
        <pc:spChg chg="add del">
          <ac:chgData name="filip geens" userId="7123bf18c6040445" providerId="LiveId" clId="{9598AD35-A09C-4E79-855C-136A3BDA04F1}" dt="2020-10-05T20:23:20.750" v="1233" actId="26606"/>
          <ac:spMkLst>
            <pc:docMk/>
            <pc:sldMk cId="3488432759" sldId="386"/>
            <ac:spMk id="44" creationId="{55D4142C-5077-457F-A6AD-3FECFDB39685}"/>
          </ac:spMkLst>
        </pc:spChg>
        <pc:spChg chg="add del">
          <ac:chgData name="filip geens" userId="7123bf18c6040445" providerId="LiveId" clId="{9598AD35-A09C-4E79-855C-136A3BDA04F1}" dt="2020-10-05T20:23:20.750" v="1233" actId="26606"/>
          <ac:spMkLst>
            <pc:docMk/>
            <pc:sldMk cId="3488432759" sldId="386"/>
            <ac:spMk id="45" creationId="{7A5F0580-5EE9-419F-96EE-B6529EF6E7D0}"/>
          </ac:spMkLst>
        </pc:spChg>
        <pc:spChg chg="add del">
          <ac:chgData name="filip geens" userId="7123bf18c6040445" providerId="LiveId" clId="{9598AD35-A09C-4E79-855C-136A3BDA04F1}" dt="2020-10-05T20:30:12.044" v="1293" actId="26606"/>
          <ac:spMkLst>
            <pc:docMk/>
            <pc:sldMk cId="3488432759" sldId="386"/>
            <ac:spMk id="47" creationId="{A81E7530-396C-45F0-92F4-A885648D1631}"/>
          </ac:spMkLst>
        </pc:spChg>
        <pc:spChg chg="add del">
          <ac:chgData name="filip geens" userId="7123bf18c6040445" providerId="LiveId" clId="{9598AD35-A09C-4E79-855C-136A3BDA04F1}" dt="2020-10-05T20:30:12.044" v="1293" actId="26606"/>
          <ac:spMkLst>
            <pc:docMk/>
            <pc:sldMk cId="3488432759" sldId="386"/>
            <ac:spMk id="48" creationId="{7316481C-0A49-4796-812B-0D64F063B720}"/>
          </ac:spMkLst>
        </pc:spChg>
        <pc:spChg chg="add del">
          <ac:chgData name="filip geens" userId="7123bf18c6040445" providerId="LiveId" clId="{9598AD35-A09C-4E79-855C-136A3BDA04F1}" dt="2020-10-05T20:30:12.044" v="1293" actId="26606"/>
          <ac:spMkLst>
            <pc:docMk/>
            <pc:sldMk cId="3488432759" sldId="386"/>
            <ac:spMk id="49" creationId="{A5271697-90F1-4A23-8EF2-0179F2EAFACB}"/>
          </ac:spMkLst>
        </pc:spChg>
        <pc:spChg chg="add del">
          <ac:chgData name="filip geens" userId="7123bf18c6040445" providerId="LiveId" clId="{9598AD35-A09C-4E79-855C-136A3BDA04F1}" dt="2020-10-05T20:30:12.044" v="1293" actId="26606"/>
          <ac:spMkLst>
            <pc:docMk/>
            <pc:sldMk cId="3488432759" sldId="386"/>
            <ac:spMk id="51" creationId="{D9F5512A-48E1-4C07-B75E-3CCC517B6804}"/>
          </ac:spMkLst>
        </pc:spChg>
        <pc:spChg chg="add del">
          <ac:chgData name="filip geens" userId="7123bf18c6040445" providerId="LiveId" clId="{9598AD35-A09C-4E79-855C-136A3BDA04F1}" dt="2020-10-05T20:24:02.137" v="1236" actId="26606"/>
          <ac:spMkLst>
            <pc:docMk/>
            <pc:sldMk cId="3488432759" sldId="386"/>
            <ac:spMk id="56" creationId="{E8A8EAB8-D2FF-444D-B34B-7D32F106AD0E}"/>
          </ac:spMkLst>
        </pc:spChg>
        <pc:spChg chg="add del">
          <ac:chgData name="filip geens" userId="7123bf18c6040445" providerId="LiveId" clId="{9598AD35-A09C-4E79-855C-136A3BDA04F1}" dt="2020-10-05T20:30:12.044" v="1293" actId="26606"/>
          <ac:spMkLst>
            <pc:docMk/>
            <pc:sldMk cId="3488432759" sldId="386"/>
            <ac:spMk id="62" creationId="{7A5F0580-5EE9-419F-96EE-B6529EF6E7D0}"/>
          </ac:spMkLst>
        </pc:spChg>
        <pc:spChg chg="add del">
          <ac:chgData name="filip geens" userId="7123bf18c6040445" providerId="LiveId" clId="{9598AD35-A09C-4E79-855C-136A3BDA04F1}" dt="2020-10-05T20:30:12.044" v="1293" actId="26606"/>
          <ac:spMkLst>
            <pc:docMk/>
            <pc:sldMk cId="3488432759" sldId="386"/>
            <ac:spMk id="63" creationId="{9AA72BD9-2C5A-4EDC-931F-5AA08EACA0F3}"/>
          </ac:spMkLst>
        </pc:spChg>
        <pc:spChg chg="add del">
          <ac:chgData name="filip geens" userId="7123bf18c6040445" providerId="LiveId" clId="{9598AD35-A09C-4E79-855C-136A3BDA04F1}" dt="2020-10-05T20:30:12.044" v="1293" actId="26606"/>
          <ac:spMkLst>
            <pc:docMk/>
            <pc:sldMk cId="3488432759" sldId="386"/>
            <ac:spMk id="64" creationId="{DD3981AC-7B61-4947-BCF3-F7AA7FA385B9}"/>
          </ac:spMkLst>
        </pc:spChg>
        <pc:spChg chg="add del">
          <ac:chgData name="filip geens" userId="7123bf18c6040445" providerId="LiveId" clId="{9598AD35-A09C-4E79-855C-136A3BDA04F1}" dt="2020-10-05T20:30:12.044" v="1293" actId="26606"/>
          <ac:spMkLst>
            <pc:docMk/>
            <pc:sldMk cId="3488432759" sldId="386"/>
            <ac:spMk id="65" creationId="{55D4142C-5077-457F-A6AD-3FECFDB39685}"/>
          </ac:spMkLst>
        </pc:spChg>
        <pc:grpChg chg="add del">
          <ac:chgData name="filip geens" userId="7123bf18c6040445" providerId="LiveId" clId="{9598AD35-A09C-4E79-855C-136A3BDA04F1}" dt="2020-10-05T20:23:17.859" v="1231" actId="26606"/>
          <ac:grpSpMkLst>
            <pc:docMk/>
            <pc:sldMk cId="3488432759" sldId="386"/>
            <ac:grpSpMk id="16" creationId="{81DE8B58-F373-409E-A253-4380A66091D4}"/>
          </ac:grpSpMkLst>
        </pc:grpChg>
        <pc:grpChg chg="add del">
          <ac:chgData name="filip geens" userId="7123bf18c6040445" providerId="LiveId" clId="{9598AD35-A09C-4E79-855C-136A3BDA04F1}" dt="2020-10-05T20:30:12.044" v="1293" actId="26606"/>
          <ac:grpSpMkLst>
            <pc:docMk/>
            <pc:sldMk cId="3488432759" sldId="386"/>
            <ac:grpSpMk id="50" creationId="{81DE8B58-F373-409E-A253-4380A66091D4}"/>
          </ac:grpSpMkLst>
        </pc:grpChg>
        <pc:picChg chg="add mod ord">
          <ac:chgData name="filip geens" userId="7123bf18c6040445" providerId="LiveId" clId="{9598AD35-A09C-4E79-855C-136A3BDA04F1}" dt="2020-10-05T20:30:12.044" v="1293" actId="26606"/>
          <ac:picMkLst>
            <pc:docMk/>
            <pc:sldMk cId="3488432759" sldId="386"/>
            <ac:picMk id="5" creationId="{CC779CAA-215A-4C46-88BD-1BBDB05FD5AE}"/>
          </ac:picMkLst>
        </pc:picChg>
        <pc:cxnChg chg="add del">
          <ac:chgData name="filip geens" userId="7123bf18c6040445" providerId="LiveId" clId="{9598AD35-A09C-4E79-855C-136A3BDA04F1}" dt="2020-10-05T20:24:02.137" v="1236" actId="26606"/>
          <ac:cxnSpMkLst>
            <pc:docMk/>
            <pc:sldMk cId="3488432759" sldId="386"/>
            <ac:cxnSpMk id="58" creationId="{EEA38897-7BA3-4408-8083-3235339C4A60}"/>
          </ac:cxnSpMkLst>
        </pc:cxnChg>
        <pc:cxnChg chg="add del">
          <ac:chgData name="filip geens" userId="7123bf18c6040445" providerId="LiveId" clId="{9598AD35-A09C-4E79-855C-136A3BDA04F1}" dt="2020-10-05T20:24:02.137" v="1236" actId="26606"/>
          <ac:cxnSpMkLst>
            <pc:docMk/>
            <pc:sldMk cId="3488432759" sldId="386"/>
            <ac:cxnSpMk id="60" creationId="{F11AD06B-AB20-4097-8606-5DA00DBACE88}"/>
          </ac:cxnSpMkLst>
        </pc:cxnChg>
      </pc:sldChg>
      <pc:sldChg chg="modSp">
        <pc:chgData name="filip geens" userId="7123bf18c6040445" providerId="LiveId" clId="{9598AD35-A09C-4E79-855C-136A3BDA04F1}" dt="2020-10-05T20:40:36.356" v="1314" actId="113"/>
        <pc:sldMkLst>
          <pc:docMk/>
          <pc:sldMk cId="2140037794" sldId="387"/>
        </pc:sldMkLst>
        <pc:spChg chg="mod">
          <ac:chgData name="filip geens" userId="7123bf18c6040445" providerId="LiveId" clId="{9598AD35-A09C-4E79-855C-136A3BDA04F1}" dt="2020-10-05T20:40:36.356" v="1314" actId="113"/>
          <ac:spMkLst>
            <pc:docMk/>
            <pc:sldMk cId="2140037794" sldId="387"/>
            <ac:spMk id="3" creationId="{D4572BC4-CBD0-4E71-8A6D-BD2E3B6932DB}"/>
          </ac:spMkLst>
        </pc:spChg>
      </pc:sldChg>
      <pc:sldChg chg="del">
        <pc:chgData name="filip geens" userId="7123bf18c6040445" providerId="LiveId" clId="{9598AD35-A09C-4E79-855C-136A3BDA04F1}" dt="2020-10-06T14:18:04.921" v="1317" actId="47"/>
        <pc:sldMkLst>
          <pc:docMk/>
          <pc:sldMk cId="407941164" sldId="388"/>
        </pc:sldMkLst>
      </pc:sldChg>
      <pc:sldChg chg="del">
        <pc:chgData name="filip geens" userId="7123bf18c6040445" providerId="LiveId" clId="{9598AD35-A09C-4E79-855C-136A3BDA04F1}" dt="2020-10-06T14:18:04.921" v="1317" actId="47"/>
        <pc:sldMkLst>
          <pc:docMk/>
          <pc:sldMk cId="4099736432" sldId="389"/>
        </pc:sldMkLst>
      </pc:sldChg>
      <pc:sldChg chg="del">
        <pc:chgData name="filip geens" userId="7123bf18c6040445" providerId="LiveId" clId="{9598AD35-A09C-4E79-855C-136A3BDA04F1}" dt="2020-10-06T14:18:04.921" v="1317" actId="47"/>
        <pc:sldMkLst>
          <pc:docMk/>
          <pc:sldMk cId="3859066531" sldId="390"/>
        </pc:sldMkLst>
      </pc:sldChg>
      <pc:sldChg chg="del modAnim">
        <pc:chgData name="filip geens" userId="7123bf18c6040445" providerId="LiveId" clId="{9598AD35-A09C-4E79-855C-136A3BDA04F1}" dt="2020-10-06T14:18:04.921" v="1317" actId="47"/>
        <pc:sldMkLst>
          <pc:docMk/>
          <pc:sldMk cId="4274032895" sldId="391"/>
        </pc:sldMkLst>
      </pc:sldChg>
      <pc:sldChg chg="modSp del">
        <pc:chgData name="filip geens" userId="7123bf18c6040445" providerId="LiveId" clId="{9598AD35-A09C-4E79-855C-136A3BDA04F1}" dt="2020-10-06T14:18:04.921" v="1317" actId="47"/>
        <pc:sldMkLst>
          <pc:docMk/>
          <pc:sldMk cId="2764798513" sldId="392"/>
        </pc:sldMkLst>
        <pc:spChg chg="mod">
          <ac:chgData name="filip geens" userId="7123bf18c6040445" providerId="LiveId" clId="{9598AD35-A09C-4E79-855C-136A3BDA04F1}" dt="2020-10-05T20:32:34.698" v="1307" actId="113"/>
          <ac:spMkLst>
            <pc:docMk/>
            <pc:sldMk cId="2764798513" sldId="392"/>
            <ac:spMk id="3" creationId="{D4572BC4-CBD0-4E71-8A6D-BD2E3B6932DB}"/>
          </ac:spMkLst>
        </pc:spChg>
      </pc:sldChg>
      <pc:sldChg chg="del">
        <pc:chgData name="filip geens" userId="7123bf18c6040445" providerId="LiveId" clId="{9598AD35-A09C-4E79-855C-136A3BDA04F1}" dt="2020-10-06T14:18:04.921" v="1317" actId="47"/>
        <pc:sldMkLst>
          <pc:docMk/>
          <pc:sldMk cId="4274741803" sldId="393"/>
        </pc:sldMkLst>
      </pc:sldChg>
      <pc:sldChg chg="del">
        <pc:chgData name="filip geens" userId="7123bf18c6040445" providerId="LiveId" clId="{9598AD35-A09C-4E79-855C-136A3BDA04F1}" dt="2020-10-06T14:18:04.921" v="1317" actId="47"/>
        <pc:sldMkLst>
          <pc:docMk/>
          <pc:sldMk cId="3398129595" sldId="394"/>
        </pc:sldMkLst>
      </pc:sldChg>
      <pc:sldChg chg="modSp del modAnim">
        <pc:chgData name="filip geens" userId="7123bf18c6040445" providerId="LiveId" clId="{9598AD35-A09C-4E79-855C-136A3BDA04F1}" dt="2020-10-06T14:18:04.921" v="1317" actId="47"/>
        <pc:sldMkLst>
          <pc:docMk/>
          <pc:sldMk cId="3069184122" sldId="395"/>
        </pc:sldMkLst>
        <pc:spChg chg="mod">
          <ac:chgData name="filip geens" userId="7123bf18c6040445" providerId="LiveId" clId="{9598AD35-A09C-4E79-855C-136A3BDA04F1}" dt="2020-10-05T20:24:28.924" v="1240" actId="113"/>
          <ac:spMkLst>
            <pc:docMk/>
            <pc:sldMk cId="3069184122" sldId="395"/>
            <ac:spMk id="3" creationId="{D4572BC4-CBD0-4E71-8A6D-BD2E3B6932DB}"/>
          </ac:spMkLst>
        </pc:spChg>
      </pc:sldChg>
      <pc:sldChg chg="del">
        <pc:chgData name="filip geens" userId="7123bf18c6040445" providerId="LiveId" clId="{9598AD35-A09C-4E79-855C-136A3BDA04F1}" dt="2020-10-06T14:18:04.921" v="1317" actId="47"/>
        <pc:sldMkLst>
          <pc:docMk/>
          <pc:sldMk cId="3428810516" sldId="396"/>
        </pc:sldMkLst>
      </pc:sldChg>
      <pc:sldChg chg="del">
        <pc:chgData name="filip geens" userId="7123bf18c6040445" providerId="LiveId" clId="{9598AD35-A09C-4E79-855C-136A3BDA04F1}" dt="2020-10-06T14:18:04.921" v="1317" actId="47"/>
        <pc:sldMkLst>
          <pc:docMk/>
          <pc:sldMk cId="1342344123" sldId="397"/>
        </pc:sldMkLst>
      </pc:sldChg>
      <pc:sldChg chg="addSp delSp modSp del mod setBg setClrOvrMap">
        <pc:chgData name="filip geens" userId="7123bf18c6040445" providerId="LiveId" clId="{9598AD35-A09C-4E79-855C-136A3BDA04F1}" dt="2020-10-06T14:18:04.921" v="1317" actId="47"/>
        <pc:sldMkLst>
          <pc:docMk/>
          <pc:sldMk cId="3450065268" sldId="398"/>
        </pc:sldMkLst>
        <pc:spChg chg="mod">
          <ac:chgData name="filip geens" userId="7123bf18c6040445" providerId="LiveId" clId="{9598AD35-A09C-4E79-855C-136A3BDA04F1}" dt="2020-10-05T20:30:19.372" v="1300" actId="26606"/>
          <ac:spMkLst>
            <pc:docMk/>
            <pc:sldMk cId="3450065268" sldId="398"/>
            <ac:spMk id="11" creationId="{4355865D-EE50-493F-AC56-B05ED5AAFDF9}"/>
          </ac:spMkLst>
        </pc:spChg>
        <pc:spChg chg="add del">
          <ac:chgData name="filip geens" userId="7123bf18c6040445" providerId="LiveId" clId="{9598AD35-A09C-4E79-855C-136A3BDA04F1}" dt="2020-10-05T20:30:18.667" v="1299" actId="26606"/>
          <ac:spMkLst>
            <pc:docMk/>
            <pc:sldMk cId="3450065268" sldId="398"/>
            <ac:spMk id="22" creationId="{6753252F-4873-4F63-801D-CC719279A7D5}"/>
          </ac:spMkLst>
        </pc:spChg>
        <pc:spChg chg="add del">
          <ac:chgData name="filip geens" userId="7123bf18c6040445" providerId="LiveId" clId="{9598AD35-A09C-4E79-855C-136A3BDA04F1}" dt="2020-10-05T20:30:18.667" v="1299" actId="26606"/>
          <ac:spMkLst>
            <pc:docMk/>
            <pc:sldMk cId="3450065268" sldId="398"/>
            <ac:spMk id="23" creationId="{047C8CCB-F95D-4249-92DD-651249D3535A}"/>
          </ac:spMkLst>
        </pc:spChg>
        <pc:spChg chg="add del">
          <ac:chgData name="filip geens" userId="7123bf18c6040445" providerId="LiveId" clId="{9598AD35-A09C-4E79-855C-136A3BDA04F1}" dt="2020-10-05T20:26:20.804" v="1246" actId="26606"/>
          <ac:spMkLst>
            <pc:docMk/>
            <pc:sldMk cId="3450065268" sldId="398"/>
            <ac:spMk id="28" creationId="{5A59F003-E00A-43F9-91DC-CC54E3B87466}"/>
          </ac:spMkLst>
        </pc:spChg>
        <pc:spChg chg="add del">
          <ac:chgData name="filip geens" userId="7123bf18c6040445" providerId="LiveId" clId="{9598AD35-A09C-4E79-855C-136A3BDA04F1}" dt="2020-10-05T20:26:20.804" v="1246" actId="26606"/>
          <ac:spMkLst>
            <pc:docMk/>
            <pc:sldMk cId="3450065268" sldId="398"/>
            <ac:spMk id="30" creationId="{D74A4382-E3AD-430A-9A1F-DFA3E0E77A7D}"/>
          </ac:spMkLst>
        </pc:spChg>
        <pc:spChg chg="add del">
          <ac:chgData name="filip geens" userId="7123bf18c6040445" providerId="LiveId" clId="{9598AD35-A09C-4E79-855C-136A3BDA04F1}" dt="2020-10-05T20:26:20.804" v="1246" actId="26606"/>
          <ac:spMkLst>
            <pc:docMk/>
            <pc:sldMk cId="3450065268" sldId="398"/>
            <ac:spMk id="32" creationId="{79F40191-0F44-4FD1-82CC-ACB507C14BE6}"/>
          </ac:spMkLst>
        </pc:spChg>
        <pc:spChg chg="add del">
          <ac:chgData name="filip geens" userId="7123bf18c6040445" providerId="LiveId" clId="{9598AD35-A09C-4E79-855C-136A3BDA04F1}" dt="2020-10-05T20:26:22.464" v="1248" actId="26606"/>
          <ac:spMkLst>
            <pc:docMk/>
            <pc:sldMk cId="3450065268" sldId="398"/>
            <ac:spMk id="55" creationId="{DE4C27B6-DB04-4891-AF97-BA1671B17EE8}"/>
          </ac:spMkLst>
        </pc:spChg>
        <pc:spChg chg="add del">
          <ac:chgData name="filip geens" userId="7123bf18c6040445" providerId="LiveId" clId="{9598AD35-A09C-4E79-855C-136A3BDA04F1}" dt="2020-10-05T20:26:22.464" v="1248" actId="26606"/>
          <ac:spMkLst>
            <pc:docMk/>
            <pc:sldMk cId="3450065268" sldId="398"/>
            <ac:spMk id="56" creationId="{D9F5512A-48E1-4C07-B75E-3CCC517B6804}"/>
          </ac:spMkLst>
        </pc:spChg>
        <pc:spChg chg="add del">
          <ac:chgData name="filip geens" userId="7123bf18c6040445" providerId="LiveId" clId="{9598AD35-A09C-4E79-855C-136A3BDA04F1}" dt="2020-10-05T20:26:22.464" v="1248" actId="26606"/>
          <ac:spMkLst>
            <pc:docMk/>
            <pc:sldMk cId="3450065268" sldId="398"/>
            <ac:spMk id="57" creationId="{7316481C-0A49-4796-812B-0D64F063B720}"/>
          </ac:spMkLst>
        </pc:spChg>
        <pc:spChg chg="add del">
          <ac:chgData name="filip geens" userId="7123bf18c6040445" providerId="LiveId" clId="{9598AD35-A09C-4E79-855C-136A3BDA04F1}" dt="2020-10-05T20:26:22.464" v="1248" actId="26606"/>
          <ac:spMkLst>
            <pc:docMk/>
            <pc:sldMk cId="3450065268" sldId="398"/>
            <ac:spMk id="58" creationId="{A5271697-90F1-4A23-8EF2-0179F2EAFACB}"/>
          </ac:spMkLst>
        </pc:spChg>
        <pc:spChg chg="add del">
          <ac:chgData name="filip geens" userId="7123bf18c6040445" providerId="LiveId" clId="{9598AD35-A09C-4E79-855C-136A3BDA04F1}" dt="2020-10-05T20:26:27.366" v="1250" actId="26606"/>
          <ac:spMkLst>
            <pc:docMk/>
            <pc:sldMk cId="3450065268" sldId="398"/>
            <ac:spMk id="60" creationId="{22A397E7-BF60-45B2-84C7-B074B76C37A7}"/>
          </ac:spMkLst>
        </pc:spChg>
        <pc:spChg chg="add del">
          <ac:chgData name="filip geens" userId="7123bf18c6040445" providerId="LiveId" clId="{9598AD35-A09C-4E79-855C-136A3BDA04F1}" dt="2020-10-05T20:26:27.366" v="1250" actId="26606"/>
          <ac:spMkLst>
            <pc:docMk/>
            <pc:sldMk cId="3450065268" sldId="398"/>
            <ac:spMk id="61" creationId="{890DEF05-784E-4B61-89E4-04C4ECF4E5A0}"/>
          </ac:spMkLst>
        </pc:spChg>
        <pc:spChg chg="add del">
          <ac:chgData name="filip geens" userId="7123bf18c6040445" providerId="LiveId" clId="{9598AD35-A09C-4E79-855C-136A3BDA04F1}" dt="2020-10-05T20:30:19.372" v="1300" actId="26606"/>
          <ac:spMkLst>
            <pc:docMk/>
            <pc:sldMk cId="3450065268" sldId="398"/>
            <ac:spMk id="64" creationId="{0671A8AE-40A1-4631-A6B8-581AFF065482}"/>
          </ac:spMkLst>
        </pc:spChg>
        <pc:spChg chg="add del">
          <ac:chgData name="filip geens" userId="7123bf18c6040445" providerId="LiveId" clId="{9598AD35-A09C-4E79-855C-136A3BDA04F1}" dt="2020-10-05T20:30:19.372" v="1300" actId="26606"/>
          <ac:spMkLst>
            <pc:docMk/>
            <pc:sldMk cId="3450065268" sldId="398"/>
            <ac:spMk id="65" creationId="{AB58EF07-17C2-48CF-ABB0-EEF1F17CB8F0}"/>
          </ac:spMkLst>
        </pc:spChg>
        <pc:spChg chg="add del">
          <ac:chgData name="filip geens" userId="7123bf18c6040445" providerId="LiveId" clId="{9598AD35-A09C-4E79-855C-136A3BDA04F1}" dt="2020-10-05T20:30:19.372" v="1300" actId="26606"/>
          <ac:spMkLst>
            <pc:docMk/>
            <pc:sldMk cId="3450065268" sldId="398"/>
            <ac:spMk id="66" creationId="{AF2F604E-43BE-4DC3-B983-E071523364F8}"/>
          </ac:spMkLst>
        </pc:spChg>
        <pc:spChg chg="add del">
          <ac:chgData name="filip geens" userId="7123bf18c6040445" providerId="LiveId" clId="{9598AD35-A09C-4E79-855C-136A3BDA04F1}" dt="2020-10-05T20:30:19.372" v="1300" actId="26606"/>
          <ac:spMkLst>
            <pc:docMk/>
            <pc:sldMk cId="3450065268" sldId="398"/>
            <ac:spMk id="67" creationId="{08C9B587-E65E-4B52-B37C-ABEBB6E87928}"/>
          </ac:spMkLst>
        </pc:spChg>
        <pc:spChg chg="add del">
          <ac:chgData name="filip geens" userId="7123bf18c6040445" providerId="LiveId" clId="{9598AD35-A09C-4E79-855C-136A3BDA04F1}" dt="2020-10-05T20:26:33.257" v="1253" actId="26606"/>
          <ac:spMkLst>
            <pc:docMk/>
            <pc:sldMk cId="3450065268" sldId="398"/>
            <ac:spMk id="72" creationId="{DE4C27B6-DB04-4891-AF97-BA1671B17EE8}"/>
          </ac:spMkLst>
        </pc:spChg>
        <pc:spChg chg="add del">
          <ac:chgData name="filip geens" userId="7123bf18c6040445" providerId="LiveId" clId="{9598AD35-A09C-4E79-855C-136A3BDA04F1}" dt="2020-10-05T20:26:33.257" v="1253" actId="26606"/>
          <ac:spMkLst>
            <pc:docMk/>
            <pc:sldMk cId="3450065268" sldId="398"/>
            <ac:spMk id="74" creationId="{7316481C-0A49-4796-812B-0D64F063B720}"/>
          </ac:spMkLst>
        </pc:spChg>
        <pc:spChg chg="add del">
          <ac:chgData name="filip geens" userId="7123bf18c6040445" providerId="LiveId" clId="{9598AD35-A09C-4E79-855C-136A3BDA04F1}" dt="2020-10-05T20:26:33.257" v="1253" actId="26606"/>
          <ac:spMkLst>
            <pc:docMk/>
            <pc:sldMk cId="3450065268" sldId="398"/>
            <ac:spMk id="76" creationId="{A5271697-90F1-4A23-8EF2-0179F2EAFACB}"/>
          </ac:spMkLst>
        </pc:spChg>
        <pc:spChg chg="add del">
          <ac:chgData name="filip geens" userId="7123bf18c6040445" providerId="LiveId" clId="{9598AD35-A09C-4E79-855C-136A3BDA04F1}" dt="2020-10-05T20:26:33.257" v="1253" actId="26606"/>
          <ac:spMkLst>
            <pc:docMk/>
            <pc:sldMk cId="3450065268" sldId="398"/>
            <ac:spMk id="100" creationId="{D9F5512A-48E1-4C07-B75E-3CCC517B6804}"/>
          </ac:spMkLst>
        </pc:spChg>
        <pc:spChg chg="add del">
          <ac:chgData name="filip geens" userId="7123bf18c6040445" providerId="LiveId" clId="{9598AD35-A09C-4E79-855C-136A3BDA04F1}" dt="2020-10-05T20:26:40.766" v="1255" actId="26606"/>
          <ac:spMkLst>
            <pc:docMk/>
            <pc:sldMk cId="3450065268" sldId="398"/>
            <ac:spMk id="102" creationId="{0671A8AE-40A1-4631-A6B8-581AFF065482}"/>
          </ac:spMkLst>
        </pc:spChg>
        <pc:spChg chg="add del">
          <ac:chgData name="filip geens" userId="7123bf18c6040445" providerId="LiveId" clId="{9598AD35-A09C-4E79-855C-136A3BDA04F1}" dt="2020-10-05T20:26:40.766" v="1255" actId="26606"/>
          <ac:spMkLst>
            <pc:docMk/>
            <pc:sldMk cId="3450065268" sldId="398"/>
            <ac:spMk id="103" creationId="{AB58EF07-17C2-48CF-ABB0-EEF1F17CB8F0}"/>
          </ac:spMkLst>
        </pc:spChg>
        <pc:spChg chg="add del">
          <ac:chgData name="filip geens" userId="7123bf18c6040445" providerId="LiveId" clId="{9598AD35-A09C-4E79-855C-136A3BDA04F1}" dt="2020-10-05T20:26:40.766" v="1255" actId="26606"/>
          <ac:spMkLst>
            <pc:docMk/>
            <pc:sldMk cId="3450065268" sldId="398"/>
            <ac:spMk id="104" creationId="{AF2F604E-43BE-4DC3-B983-E071523364F8}"/>
          </ac:spMkLst>
        </pc:spChg>
        <pc:spChg chg="add del">
          <ac:chgData name="filip geens" userId="7123bf18c6040445" providerId="LiveId" clId="{9598AD35-A09C-4E79-855C-136A3BDA04F1}" dt="2020-10-05T20:26:40.766" v="1255" actId="26606"/>
          <ac:spMkLst>
            <pc:docMk/>
            <pc:sldMk cId="3450065268" sldId="398"/>
            <ac:spMk id="105" creationId="{08C9B587-E65E-4B52-B37C-ABEBB6E87928}"/>
          </ac:spMkLst>
        </pc:spChg>
        <pc:spChg chg="add del">
          <ac:chgData name="filip geens" userId="7123bf18c6040445" providerId="LiveId" clId="{9598AD35-A09C-4E79-855C-136A3BDA04F1}" dt="2020-10-05T20:26:42.810" v="1257" actId="26606"/>
          <ac:spMkLst>
            <pc:docMk/>
            <pc:sldMk cId="3450065268" sldId="398"/>
            <ac:spMk id="107" creationId="{71B2258F-86CA-4D4D-8270-BC05FCDEBFB3}"/>
          </ac:spMkLst>
        </pc:spChg>
        <pc:spChg chg="add del">
          <ac:chgData name="filip geens" userId="7123bf18c6040445" providerId="LiveId" clId="{9598AD35-A09C-4E79-855C-136A3BDA04F1}" dt="2020-10-05T20:26:46.229" v="1259" actId="26606"/>
          <ac:spMkLst>
            <pc:docMk/>
            <pc:sldMk cId="3450065268" sldId="398"/>
            <ac:spMk id="109" creationId="{0671A8AE-40A1-4631-A6B8-581AFF065482}"/>
          </ac:spMkLst>
        </pc:spChg>
        <pc:spChg chg="add del">
          <ac:chgData name="filip geens" userId="7123bf18c6040445" providerId="LiveId" clId="{9598AD35-A09C-4E79-855C-136A3BDA04F1}" dt="2020-10-05T20:26:46.229" v="1259" actId="26606"/>
          <ac:spMkLst>
            <pc:docMk/>
            <pc:sldMk cId="3450065268" sldId="398"/>
            <ac:spMk id="110" creationId="{AB58EF07-17C2-48CF-ABB0-EEF1F17CB8F0}"/>
          </ac:spMkLst>
        </pc:spChg>
        <pc:spChg chg="add del">
          <ac:chgData name="filip geens" userId="7123bf18c6040445" providerId="LiveId" clId="{9598AD35-A09C-4E79-855C-136A3BDA04F1}" dt="2020-10-05T20:26:46.229" v="1259" actId="26606"/>
          <ac:spMkLst>
            <pc:docMk/>
            <pc:sldMk cId="3450065268" sldId="398"/>
            <ac:spMk id="111" creationId="{AF2F604E-43BE-4DC3-B983-E071523364F8}"/>
          </ac:spMkLst>
        </pc:spChg>
        <pc:spChg chg="add del">
          <ac:chgData name="filip geens" userId="7123bf18c6040445" providerId="LiveId" clId="{9598AD35-A09C-4E79-855C-136A3BDA04F1}" dt="2020-10-05T20:26:46.229" v="1259" actId="26606"/>
          <ac:spMkLst>
            <pc:docMk/>
            <pc:sldMk cId="3450065268" sldId="398"/>
            <ac:spMk id="112" creationId="{08C9B587-E65E-4B52-B37C-ABEBB6E87928}"/>
          </ac:spMkLst>
        </pc:spChg>
        <pc:spChg chg="add del">
          <ac:chgData name="filip geens" userId="7123bf18c6040445" providerId="LiveId" clId="{9598AD35-A09C-4E79-855C-136A3BDA04F1}" dt="2020-10-05T20:30:19.372" v="1300" actId="26606"/>
          <ac:spMkLst>
            <pc:docMk/>
            <pc:sldMk cId="3450065268" sldId="398"/>
            <ac:spMk id="114" creationId="{5A59F003-E00A-43F9-91DC-CC54E3B87466}"/>
          </ac:spMkLst>
        </pc:spChg>
        <pc:spChg chg="add del">
          <ac:chgData name="filip geens" userId="7123bf18c6040445" providerId="LiveId" clId="{9598AD35-A09C-4E79-855C-136A3BDA04F1}" dt="2020-10-05T20:30:19.372" v="1300" actId="26606"/>
          <ac:spMkLst>
            <pc:docMk/>
            <pc:sldMk cId="3450065268" sldId="398"/>
            <ac:spMk id="115" creationId="{D74A4382-E3AD-430A-9A1F-DFA3E0E77A7D}"/>
          </ac:spMkLst>
        </pc:spChg>
        <pc:spChg chg="add del">
          <ac:chgData name="filip geens" userId="7123bf18c6040445" providerId="LiveId" clId="{9598AD35-A09C-4E79-855C-136A3BDA04F1}" dt="2020-10-05T20:30:19.372" v="1300" actId="26606"/>
          <ac:spMkLst>
            <pc:docMk/>
            <pc:sldMk cId="3450065268" sldId="398"/>
            <ac:spMk id="116" creationId="{79F40191-0F44-4FD1-82CC-ACB507C14BE6}"/>
          </ac:spMkLst>
        </pc:spChg>
        <pc:grpChg chg="add del">
          <ac:chgData name="filip geens" userId="7123bf18c6040445" providerId="LiveId" clId="{9598AD35-A09C-4E79-855C-136A3BDA04F1}" dt="2020-10-05T20:26:22.464" v="1248" actId="26606"/>
          <ac:grpSpMkLst>
            <pc:docMk/>
            <pc:sldMk cId="3450065268" sldId="398"/>
            <ac:grpSpMk id="34" creationId="{5E0EAE70-C355-42D1-BF00-CA8A17A742A8}"/>
          </ac:grpSpMkLst>
        </pc:grpChg>
        <pc:grpChg chg="add del">
          <ac:chgData name="filip geens" userId="7123bf18c6040445" providerId="LiveId" clId="{9598AD35-A09C-4E79-855C-136A3BDA04F1}" dt="2020-10-05T20:26:33.257" v="1253" actId="26606"/>
          <ac:grpSpMkLst>
            <pc:docMk/>
            <pc:sldMk cId="3450065268" sldId="398"/>
            <ac:grpSpMk id="78" creationId="{5E0EAE70-C355-42D1-BF00-CA8A17A742A8}"/>
          </ac:grpSpMkLst>
        </pc:grpChg>
        <pc:picChg chg="mod">
          <ac:chgData name="filip geens" userId="7123bf18c6040445" providerId="LiveId" clId="{9598AD35-A09C-4E79-855C-136A3BDA04F1}" dt="2020-10-05T20:30:19.372" v="1300" actId="26606"/>
          <ac:picMkLst>
            <pc:docMk/>
            <pc:sldMk cId="3450065268" sldId="398"/>
            <ac:picMk id="5" creationId="{91B51DF3-B4AB-4B94-AA0C-ECC0872D30DF}"/>
          </ac:picMkLst>
        </pc:picChg>
        <pc:cxnChg chg="add del">
          <ac:chgData name="filip geens" userId="7123bf18c6040445" providerId="LiveId" clId="{9598AD35-A09C-4E79-855C-136A3BDA04F1}" dt="2020-10-05T20:26:27.366" v="1250" actId="26606"/>
          <ac:cxnSpMkLst>
            <pc:docMk/>
            <pc:sldMk cId="3450065268" sldId="398"/>
            <ac:cxnSpMk id="62" creationId="{C41BAEC7-F7B0-4224-8B18-8F74B7D87F0B}"/>
          </ac:cxnSpMkLst>
        </pc:cxnChg>
      </pc:sldChg>
      <pc:sldChg chg="del">
        <pc:chgData name="filip geens" userId="7123bf18c6040445" providerId="LiveId" clId="{9598AD35-A09C-4E79-855C-136A3BDA04F1}" dt="2020-10-06T14:18:04.921" v="1317" actId="47"/>
        <pc:sldMkLst>
          <pc:docMk/>
          <pc:sldMk cId="1910473541" sldId="399"/>
        </pc:sldMkLst>
      </pc:sldChg>
      <pc:sldChg chg="addSp delSp modSp del mod setClrOvrMap">
        <pc:chgData name="filip geens" userId="7123bf18c6040445" providerId="LiveId" clId="{9598AD35-A09C-4E79-855C-136A3BDA04F1}" dt="2020-10-06T14:18:04.921" v="1317" actId="47"/>
        <pc:sldMkLst>
          <pc:docMk/>
          <pc:sldMk cId="1275216110" sldId="400"/>
        </pc:sldMkLst>
        <pc:spChg chg="mod">
          <ac:chgData name="filip geens" userId="7123bf18c6040445" providerId="LiveId" clId="{9598AD35-A09C-4E79-855C-136A3BDA04F1}" dt="2020-10-05T20:30:19.795" v="1301" actId="26606"/>
          <ac:spMkLst>
            <pc:docMk/>
            <pc:sldMk cId="1275216110" sldId="400"/>
            <ac:spMk id="11" creationId="{4355865D-EE50-493F-AC56-B05ED5AAFDF9}"/>
          </ac:spMkLst>
        </pc:spChg>
        <pc:spChg chg="add del">
          <ac:chgData name="filip geens" userId="7123bf18c6040445" providerId="LiveId" clId="{9598AD35-A09C-4E79-855C-136A3BDA04F1}" dt="2020-10-05T20:30:19.795" v="1301" actId="26606"/>
          <ac:spMkLst>
            <pc:docMk/>
            <pc:sldMk cId="1275216110" sldId="400"/>
            <ac:spMk id="22" creationId="{6753252F-4873-4F63-801D-CC719279A7D5}"/>
          </ac:spMkLst>
        </pc:spChg>
        <pc:spChg chg="add del">
          <ac:chgData name="filip geens" userId="7123bf18c6040445" providerId="LiveId" clId="{9598AD35-A09C-4E79-855C-136A3BDA04F1}" dt="2020-10-05T20:30:19.795" v="1301" actId="26606"/>
          <ac:spMkLst>
            <pc:docMk/>
            <pc:sldMk cId="1275216110" sldId="400"/>
            <ac:spMk id="23" creationId="{047C8CCB-F95D-4249-92DD-651249D3535A}"/>
          </ac:spMkLst>
        </pc:spChg>
        <pc:spChg chg="add del">
          <ac:chgData name="filip geens" userId="7123bf18c6040445" providerId="LiveId" clId="{9598AD35-A09C-4E79-855C-136A3BDA04F1}" dt="2020-10-05T20:30:22.177" v="1303" actId="26606"/>
          <ac:spMkLst>
            <pc:docMk/>
            <pc:sldMk cId="1275216110" sldId="400"/>
            <ac:spMk id="28" creationId="{5A59F003-E00A-43F9-91DC-CC54E3B87466}"/>
          </ac:spMkLst>
        </pc:spChg>
        <pc:spChg chg="add del">
          <ac:chgData name="filip geens" userId="7123bf18c6040445" providerId="LiveId" clId="{9598AD35-A09C-4E79-855C-136A3BDA04F1}" dt="2020-10-05T20:30:22.177" v="1303" actId="26606"/>
          <ac:spMkLst>
            <pc:docMk/>
            <pc:sldMk cId="1275216110" sldId="400"/>
            <ac:spMk id="30" creationId="{D74A4382-E3AD-430A-9A1F-DFA3E0E77A7D}"/>
          </ac:spMkLst>
        </pc:spChg>
        <pc:spChg chg="add del">
          <ac:chgData name="filip geens" userId="7123bf18c6040445" providerId="LiveId" clId="{9598AD35-A09C-4E79-855C-136A3BDA04F1}" dt="2020-10-05T20:30:22.177" v="1303" actId="26606"/>
          <ac:spMkLst>
            <pc:docMk/>
            <pc:sldMk cId="1275216110" sldId="400"/>
            <ac:spMk id="32" creationId="{79F40191-0F44-4FD1-82CC-ACB507C14BE6}"/>
          </ac:spMkLst>
        </pc:spChg>
        <pc:spChg chg="add del">
          <ac:chgData name="filip geens" userId="7123bf18c6040445" providerId="LiveId" clId="{9598AD35-A09C-4E79-855C-136A3BDA04F1}" dt="2020-10-05T20:30:22.177" v="1303" actId="26606"/>
          <ac:spMkLst>
            <pc:docMk/>
            <pc:sldMk cId="1275216110" sldId="400"/>
            <ac:spMk id="37" creationId="{5A59F003-E00A-43F9-91DC-CC54E3B87466}"/>
          </ac:spMkLst>
        </pc:spChg>
        <pc:spChg chg="add del">
          <ac:chgData name="filip geens" userId="7123bf18c6040445" providerId="LiveId" clId="{9598AD35-A09C-4E79-855C-136A3BDA04F1}" dt="2020-10-05T20:30:22.177" v="1303" actId="26606"/>
          <ac:spMkLst>
            <pc:docMk/>
            <pc:sldMk cId="1275216110" sldId="400"/>
            <ac:spMk id="39" creationId="{D74A4382-E3AD-430A-9A1F-DFA3E0E77A7D}"/>
          </ac:spMkLst>
        </pc:spChg>
        <pc:spChg chg="add del">
          <ac:chgData name="filip geens" userId="7123bf18c6040445" providerId="LiveId" clId="{9598AD35-A09C-4E79-855C-136A3BDA04F1}" dt="2020-10-05T20:30:22.177" v="1303" actId="26606"/>
          <ac:spMkLst>
            <pc:docMk/>
            <pc:sldMk cId="1275216110" sldId="400"/>
            <ac:spMk id="41" creationId="{79F40191-0F44-4FD1-82CC-ACB507C14BE6}"/>
          </ac:spMkLst>
        </pc:spChg>
        <pc:picChg chg="mod">
          <ac:chgData name="filip geens" userId="7123bf18c6040445" providerId="LiveId" clId="{9598AD35-A09C-4E79-855C-136A3BDA04F1}" dt="2020-10-05T20:30:22.177" v="1303" actId="26606"/>
          <ac:picMkLst>
            <pc:docMk/>
            <pc:sldMk cId="1275216110" sldId="400"/>
            <ac:picMk id="2" creationId="{6BFA3507-810F-4C78-999D-29CBDDEEB07B}"/>
          </ac:picMkLst>
        </pc:picChg>
      </pc:sldChg>
      <pc:sldChg chg="del">
        <pc:chgData name="filip geens" userId="7123bf18c6040445" providerId="LiveId" clId="{9598AD35-A09C-4E79-855C-136A3BDA04F1}" dt="2020-10-06T14:18:04.921" v="1317" actId="47"/>
        <pc:sldMkLst>
          <pc:docMk/>
          <pc:sldMk cId="1480857224" sldId="402"/>
        </pc:sldMkLst>
      </pc:sldChg>
      <pc:sldChg chg="del modAnim">
        <pc:chgData name="filip geens" userId="7123bf18c6040445" providerId="LiveId" clId="{9598AD35-A09C-4E79-855C-136A3BDA04F1}" dt="2020-10-06T14:18:04.921" v="1317" actId="47"/>
        <pc:sldMkLst>
          <pc:docMk/>
          <pc:sldMk cId="3073650366" sldId="403"/>
        </pc:sldMkLst>
      </pc:sldChg>
      <pc:sldChg chg="del">
        <pc:chgData name="filip geens" userId="7123bf18c6040445" providerId="LiveId" clId="{9598AD35-A09C-4E79-855C-136A3BDA04F1}" dt="2020-10-06T14:18:04.921" v="1317" actId="47"/>
        <pc:sldMkLst>
          <pc:docMk/>
          <pc:sldMk cId="2943879232" sldId="404"/>
        </pc:sldMkLst>
      </pc:sldChg>
      <pc:sldChg chg="del">
        <pc:chgData name="filip geens" userId="7123bf18c6040445" providerId="LiveId" clId="{9598AD35-A09C-4E79-855C-136A3BDA04F1}" dt="2020-10-06T14:18:04.921" v="1317" actId="47"/>
        <pc:sldMkLst>
          <pc:docMk/>
          <pc:sldMk cId="558726529" sldId="405"/>
        </pc:sldMkLst>
      </pc:sldChg>
      <pc:sldChg chg="del">
        <pc:chgData name="filip geens" userId="7123bf18c6040445" providerId="LiveId" clId="{9598AD35-A09C-4E79-855C-136A3BDA04F1}" dt="2020-10-06T14:18:04.921" v="1317" actId="47"/>
        <pc:sldMkLst>
          <pc:docMk/>
          <pc:sldMk cId="446113265" sldId="406"/>
        </pc:sldMkLst>
      </pc:sldChg>
      <pc:sldChg chg="del">
        <pc:chgData name="filip geens" userId="7123bf18c6040445" providerId="LiveId" clId="{9598AD35-A09C-4E79-855C-136A3BDA04F1}" dt="2020-10-06T14:18:04.921" v="1317" actId="47"/>
        <pc:sldMkLst>
          <pc:docMk/>
          <pc:sldMk cId="404649273" sldId="407"/>
        </pc:sldMkLst>
      </pc:sldChg>
      <pc:sldChg chg="del">
        <pc:chgData name="filip geens" userId="7123bf18c6040445" providerId="LiveId" clId="{9598AD35-A09C-4E79-855C-136A3BDA04F1}" dt="2020-10-06T14:18:04.921" v="1317" actId="47"/>
        <pc:sldMkLst>
          <pc:docMk/>
          <pc:sldMk cId="2838442409" sldId="408"/>
        </pc:sldMkLst>
      </pc:sldChg>
      <pc:sldChg chg="del">
        <pc:chgData name="filip geens" userId="7123bf18c6040445" providerId="LiveId" clId="{9598AD35-A09C-4E79-855C-136A3BDA04F1}" dt="2020-10-06T14:18:04.921" v="1317" actId="47"/>
        <pc:sldMkLst>
          <pc:docMk/>
          <pc:sldMk cId="4226346479" sldId="409"/>
        </pc:sldMkLst>
      </pc:sldChg>
      <pc:sldChg chg="del">
        <pc:chgData name="filip geens" userId="7123bf18c6040445" providerId="LiveId" clId="{9598AD35-A09C-4E79-855C-136A3BDA04F1}" dt="2020-10-06T14:18:04.921" v="1317" actId="47"/>
        <pc:sldMkLst>
          <pc:docMk/>
          <pc:sldMk cId="406550689" sldId="410"/>
        </pc:sldMkLst>
      </pc:sldChg>
      <pc:sldChg chg="del">
        <pc:chgData name="filip geens" userId="7123bf18c6040445" providerId="LiveId" clId="{9598AD35-A09C-4E79-855C-136A3BDA04F1}" dt="2020-10-06T14:18:04.921" v="1317" actId="47"/>
        <pc:sldMkLst>
          <pc:docMk/>
          <pc:sldMk cId="2227454810" sldId="411"/>
        </pc:sldMkLst>
      </pc:sldChg>
      <pc:sldChg chg="del">
        <pc:chgData name="filip geens" userId="7123bf18c6040445" providerId="LiveId" clId="{9598AD35-A09C-4E79-855C-136A3BDA04F1}" dt="2020-10-06T14:18:04.921" v="1317" actId="47"/>
        <pc:sldMkLst>
          <pc:docMk/>
          <pc:sldMk cId="2426211825" sldId="412"/>
        </pc:sldMkLst>
      </pc:sldChg>
      <pc:sldChg chg="del">
        <pc:chgData name="filip geens" userId="7123bf18c6040445" providerId="LiveId" clId="{9598AD35-A09C-4E79-855C-136A3BDA04F1}" dt="2020-10-06T14:18:04.921" v="1317" actId="47"/>
        <pc:sldMkLst>
          <pc:docMk/>
          <pc:sldMk cId="3311013338" sldId="413"/>
        </pc:sldMkLst>
      </pc:sldChg>
      <pc:sldChg chg="del">
        <pc:chgData name="filip geens" userId="7123bf18c6040445" providerId="LiveId" clId="{9598AD35-A09C-4E79-855C-136A3BDA04F1}" dt="2020-10-06T14:18:04.921" v="1317" actId="47"/>
        <pc:sldMkLst>
          <pc:docMk/>
          <pc:sldMk cId="1598995034" sldId="414"/>
        </pc:sldMkLst>
      </pc:sldChg>
      <pc:sldChg chg="del">
        <pc:chgData name="filip geens" userId="7123bf18c6040445" providerId="LiveId" clId="{9598AD35-A09C-4E79-855C-136A3BDA04F1}" dt="2020-10-06T14:18:04.921" v="1317" actId="47"/>
        <pc:sldMkLst>
          <pc:docMk/>
          <pc:sldMk cId="1889203013" sldId="415"/>
        </pc:sldMkLst>
      </pc:sldChg>
      <pc:sldChg chg="del">
        <pc:chgData name="filip geens" userId="7123bf18c6040445" providerId="LiveId" clId="{9598AD35-A09C-4E79-855C-136A3BDA04F1}" dt="2020-10-06T14:18:04.921" v="1317" actId="47"/>
        <pc:sldMkLst>
          <pc:docMk/>
          <pc:sldMk cId="1354860847" sldId="416"/>
        </pc:sldMkLst>
      </pc:sldChg>
      <pc:sldChg chg="del">
        <pc:chgData name="filip geens" userId="7123bf18c6040445" providerId="LiveId" clId="{9598AD35-A09C-4E79-855C-136A3BDA04F1}" dt="2020-10-06T14:18:04.921" v="1317" actId="47"/>
        <pc:sldMkLst>
          <pc:docMk/>
          <pc:sldMk cId="925190421" sldId="417"/>
        </pc:sldMkLst>
      </pc:sldChg>
      <pc:sldChg chg="del modAnim">
        <pc:chgData name="filip geens" userId="7123bf18c6040445" providerId="LiveId" clId="{9598AD35-A09C-4E79-855C-136A3BDA04F1}" dt="2020-10-06T14:18:04.921" v="1317" actId="47"/>
        <pc:sldMkLst>
          <pc:docMk/>
          <pc:sldMk cId="1013252083" sldId="418"/>
        </pc:sldMkLst>
      </pc:sldChg>
      <pc:sldChg chg="del">
        <pc:chgData name="filip geens" userId="7123bf18c6040445" providerId="LiveId" clId="{9598AD35-A09C-4E79-855C-136A3BDA04F1}" dt="2020-10-06T14:18:04.921" v="1317" actId="47"/>
        <pc:sldMkLst>
          <pc:docMk/>
          <pc:sldMk cId="1177559055" sldId="419"/>
        </pc:sldMkLst>
      </pc:sldChg>
      <pc:sldChg chg="del modAnim">
        <pc:chgData name="filip geens" userId="7123bf18c6040445" providerId="LiveId" clId="{9598AD35-A09C-4E79-855C-136A3BDA04F1}" dt="2020-10-06T14:18:04.921" v="1317" actId="47"/>
        <pc:sldMkLst>
          <pc:docMk/>
          <pc:sldMk cId="924696395" sldId="420"/>
        </pc:sldMkLst>
      </pc:sldChg>
      <pc:sldChg chg="del">
        <pc:chgData name="filip geens" userId="7123bf18c6040445" providerId="LiveId" clId="{9598AD35-A09C-4E79-855C-136A3BDA04F1}" dt="2020-10-06T14:18:04.921" v="1317" actId="47"/>
        <pc:sldMkLst>
          <pc:docMk/>
          <pc:sldMk cId="2412355325" sldId="421"/>
        </pc:sldMkLst>
      </pc:sldChg>
      <pc:sldChg chg="del modAnim">
        <pc:chgData name="filip geens" userId="7123bf18c6040445" providerId="LiveId" clId="{9598AD35-A09C-4E79-855C-136A3BDA04F1}" dt="2020-10-06T14:18:04.921" v="1317" actId="47"/>
        <pc:sldMkLst>
          <pc:docMk/>
          <pc:sldMk cId="2590012539" sldId="422"/>
        </pc:sldMkLst>
      </pc:sldChg>
      <pc:sldChg chg="del">
        <pc:chgData name="filip geens" userId="7123bf18c6040445" providerId="LiveId" clId="{9598AD35-A09C-4E79-855C-136A3BDA04F1}" dt="2020-10-06T14:18:04.921" v="1317" actId="47"/>
        <pc:sldMkLst>
          <pc:docMk/>
          <pc:sldMk cId="613714563" sldId="424"/>
        </pc:sldMkLst>
      </pc:sldChg>
      <pc:sldChg chg="del">
        <pc:chgData name="filip geens" userId="7123bf18c6040445" providerId="LiveId" clId="{9598AD35-A09C-4E79-855C-136A3BDA04F1}" dt="2020-10-06T14:18:04.921" v="1317" actId="47"/>
        <pc:sldMkLst>
          <pc:docMk/>
          <pc:sldMk cId="1239947543" sldId="426"/>
        </pc:sldMkLst>
      </pc:sldChg>
      <pc:sldChg chg="del">
        <pc:chgData name="filip geens" userId="7123bf18c6040445" providerId="LiveId" clId="{9598AD35-A09C-4E79-855C-136A3BDA04F1}" dt="2020-10-06T14:18:04.921" v="1317" actId="47"/>
        <pc:sldMkLst>
          <pc:docMk/>
          <pc:sldMk cId="2501212549" sldId="427"/>
        </pc:sldMkLst>
      </pc:sldChg>
      <pc:sldChg chg="del">
        <pc:chgData name="filip geens" userId="7123bf18c6040445" providerId="LiveId" clId="{9598AD35-A09C-4E79-855C-136A3BDA04F1}" dt="2020-10-06T14:18:04.921" v="1317" actId="47"/>
        <pc:sldMkLst>
          <pc:docMk/>
          <pc:sldMk cId="854126936" sldId="428"/>
        </pc:sldMkLst>
      </pc:sldChg>
      <pc:sldChg chg="del">
        <pc:chgData name="filip geens" userId="7123bf18c6040445" providerId="LiveId" clId="{9598AD35-A09C-4E79-855C-136A3BDA04F1}" dt="2020-10-06T14:18:04.921" v="1317" actId="47"/>
        <pc:sldMkLst>
          <pc:docMk/>
          <pc:sldMk cId="647201208" sldId="429"/>
        </pc:sldMkLst>
      </pc:sldChg>
      <pc:sldChg chg="del">
        <pc:chgData name="filip geens" userId="7123bf18c6040445" providerId="LiveId" clId="{9598AD35-A09C-4E79-855C-136A3BDA04F1}" dt="2020-10-06T14:18:04.921" v="1317" actId="47"/>
        <pc:sldMkLst>
          <pc:docMk/>
          <pc:sldMk cId="4118545186" sldId="430"/>
        </pc:sldMkLst>
      </pc:sldChg>
      <pc:sldChg chg="del">
        <pc:chgData name="filip geens" userId="7123bf18c6040445" providerId="LiveId" clId="{9598AD35-A09C-4E79-855C-136A3BDA04F1}" dt="2020-10-06T14:18:04.921" v="1317" actId="47"/>
        <pc:sldMkLst>
          <pc:docMk/>
          <pc:sldMk cId="2151251460" sldId="431"/>
        </pc:sldMkLst>
      </pc:sldChg>
      <pc:sldChg chg="del">
        <pc:chgData name="filip geens" userId="7123bf18c6040445" providerId="LiveId" clId="{9598AD35-A09C-4E79-855C-136A3BDA04F1}" dt="2020-10-06T14:18:04.921" v="1317" actId="47"/>
        <pc:sldMkLst>
          <pc:docMk/>
          <pc:sldMk cId="3514575066" sldId="433"/>
        </pc:sldMkLst>
      </pc:sldChg>
      <pc:sldChg chg="del">
        <pc:chgData name="filip geens" userId="7123bf18c6040445" providerId="LiveId" clId="{9598AD35-A09C-4E79-855C-136A3BDA04F1}" dt="2020-10-06T14:18:04.921" v="1317" actId="47"/>
        <pc:sldMkLst>
          <pc:docMk/>
          <pc:sldMk cId="3239255925" sldId="435"/>
        </pc:sldMkLst>
      </pc:sldChg>
      <pc:sldChg chg="del">
        <pc:chgData name="filip geens" userId="7123bf18c6040445" providerId="LiveId" clId="{9598AD35-A09C-4E79-855C-136A3BDA04F1}" dt="2020-10-06T14:18:04.921" v="1317" actId="47"/>
        <pc:sldMkLst>
          <pc:docMk/>
          <pc:sldMk cId="2332162427" sldId="436"/>
        </pc:sldMkLst>
      </pc:sldChg>
      <pc:sldChg chg="del">
        <pc:chgData name="filip geens" userId="7123bf18c6040445" providerId="LiveId" clId="{9598AD35-A09C-4E79-855C-136A3BDA04F1}" dt="2020-10-06T14:18:04.921" v="1317" actId="47"/>
        <pc:sldMkLst>
          <pc:docMk/>
          <pc:sldMk cId="903755608" sldId="437"/>
        </pc:sldMkLst>
      </pc:sldChg>
      <pc:sldChg chg="modSp add mod modAnim">
        <pc:chgData name="filip geens" userId="7123bf18c6040445" providerId="LiveId" clId="{9598AD35-A09C-4E79-855C-136A3BDA04F1}" dt="2020-10-05T19:59:43.777" v="1120" actId="404"/>
        <pc:sldMkLst>
          <pc:docMk/>
          <pc:sldMk cId="3612602833" sldId="438"/>
        </pc:sldMkLst>
        <pc:spChg chg="mod">
          <ac:chgData name="filip geens" userId="7123bf18c6040445" providerId="LiveId" clId="{9598AD35-A09C-4E79-855C-136A3BDA04F1}" dt="2020-10-05T19:59:43.777" v="1120" actId="404"/>
          <ac:spMkLst>
            <pc:docMk/>
            <pc:sldMk cId="3612602833" sldId="438"/>
            <ac:spMk id="3" creationId="{D4572BC4-CBD0-4E71-8A6D-BD2E3B6932D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23E455-1A20-4F9D-AB8C-A6908B79F2B5}" type="datetimeFigureOut">
              <a:rPr lang="en-US" smtClean="0"/>
              <a:t>10/6/2020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FD66D1-1A48-40B4-9A2D-5D4F04AC0808}" type="slidenum">
              <a:rPr lang="en-US" smtClean="0"/>
              <a:t>‹#›</a:t>
            </a:fld>
            <a:endParaRPr lang="en-US"/>
          </a:p>
        </p:txBody>
      </p:sp>
    </p:spTree>
    <p:extLst>
      <p:ext uri="{BB962C8B-B14F-4D97-AF65-F5344CB8AC3E}">
        <p14:creationId xmlns:p14="http://schemas.microsoft.com/office/powerpoint/2010/main" val="3883347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0ED80-A213-4ECE-89FA-9B20CF0437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1136C32-C8C7-463B-A1F7-67DFCAE439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0CD29F6-635A-4AA6-BB1E-8FEEE3F541B2}"/>
              </a:ext>
            </a:extLst>
          </p:cNvPr>
          <p:cNvSpPr>
            <a:spLocks noGrp="1"/>
          </p:cNvSpPr>
          <p:nvPr>
            <p:ph type="dt" sz="half" idx="10"/>
          </p:nvPr>
        </p:nvSpPr>
        <p:spPr/>
        <p:txBody>
          <a:bodyPr/>
          <a:lstStyle/>
          <a:p>
            <a:fld id="{A0E91A94-F19F-40CA-AA51-DB498FD38CEA}" type="datetimeFigureOut">
              <a:rPr lang="en-US" smtClean="0"/>
              <a:t>10/6/2020</a:t>
            </a:fld>
            <a:endParaRPr lang="en-US"/>
          </a:p>
        </p:txBody>
      </p:sp>
      <p:sp>
        <p:nvSpPr>
          <p:cNvPr id="5" name="Footer Placeholder 4">
            <a:extLst>
              <a:ext uri="{FF2B5EF4-FFF2-40B4-BE49-F238E27FC236}">
                <a16:creationId xmlns:a16="http://schemas.microsoft.com/office/drawing/2014/main" id="{3ED58AF3-0B11-4731-B823-5ACA10523F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B9271C-1194-4AFC-B841-6F418BDEA5A6}"/>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2831030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EA41B-E51D-48BA-8C34-53F8858802D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8CE7715-2649-465B-939F-9DB7C8514E7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851E1E-F7C4-409B-AA96-2C6195D504DF}"/>
              </a:ext>
            </a:extLst>
          </p:cNvPr>
          <p:cNvSpPr>
            <a:spLocks noGrp="1"/>
          </p:cNvSpPr>
          <p:nvPr>
            <p:ph type="dt" sz="half" idx="10"/>
          </p:nvPr>
        </p:nvSpPr>
        <p:spPr/>
        <p:txBody>
          <a:bodyPr/>
          <a:lstStyle/>
          <a:p>
            <a:fld id="{A0E91A94-F19F-40CA-AA51-DB498FD38CEA}" type="datetimeFigureOut">
              <a:rPr lang="en-US" smtClean="0"/>
              <a:t>10/6/2020</a:t>
            </a:fld>
            <a:endParaRPr lang="en-US"/>
          </a:p>
        </p:txBody>
      </p:sp>
      <p:sp>
        <p:nvSpPr>
          <p:cNvPr id="5" name="Footer Placeholder 4">
            <a:extLst>
              <a:ext uri="{FF2B5EF4-FFF2-40B4-BE49-F238E27FC236}">
                <a16:creationId xmlns:a16="http://schemas.microsoft.com/office/drawing/2014/main" id="{F34BF5E9-2E2C-46E1-8906-0C07FDAB22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511566-C93C-470B-A03C-9AF80FF9CF98}"/>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2289357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F276D0-69A1-40C0-87C7-A9B6101D2CE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13E511C-36B9-4BA7-98E4-F91E368ECB9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7D5E46-6FE0-49DB-91BC-18078371D4DB}"/>
              </a:ext>
            </a:extLst>
          </p:cNvPr>
          <p:cNvSpPr>
            <a:spLocks noGrp="1"/>
          </p:cNvSpPr>
          <p:nvPr>
            <p:ph type="dt" sz="half" idx="10"/>
          </p:nvPr>
        </p:nvSpPr>
        <p:spPr/>
        <p:txBody>
          <a:bodyPr/>
          <a:lstStyle/>
          <a:p>
            <a:fld id="{A0E91A94-F19F-40CA-AA51-DB498FD38CEA}" type="datetimeFigureOut">
              <a:rPr lang="en-US" smtClean="0"/>
              <a:t>10/6/2020</a:t>
            </a:fld>
            <a:endParaRPr lang="en-US"/>
          </a:p>
        </p:txBody>
      </p:sp>
      <p:sp>
        <p:nvSpPr>
          <p:cNvPr id="5" name="Footer Placeholder 4">
            <a:extLst>
              <a:ext uri="{FF2B5EF4-FFF2-40B4-BE49-F238E27FC236}">
                <a16:creationId xmlns:a16="http://schemas.microsoft.com/office/drawing/2014/main" id="{D9610F75-13A7-4244-A44C-029B6BF9E6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3164F2-2F7F-41D2-A331-C13875A1F234}"/>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3671644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DBFC1-645E-4307-98DD-69AA859A5674}"/>
              </a:ext>
            </a:extLst>
          </p:cNvPr>
          <p:cNvSpPr>
            <a:spLocks noGrp="1"/>
          </p:cNvSpPr>
          <p:nvPr>
            <p:ph type="title"/>
          </p:nvPr>
        </p:nvSpPr>
        <p:spPr>
          <a:xfrm>
            <a:off x="838200" y="365126"/>
            <a:ext cx="10515600" cy="794204"/>
          </a:xfrm>
        </p:spPr>
        <p:txBody>
          <a:bodyPr/>
          <a:lstStyle/>
          <a:p>
            <a:r>
              <a:rPr lang="nl-BE" noProof="0" dirty="0"/>
              <a:t>Click </a:t>
            </a:r>
            <a:r>
              <a:rPr lang="nl-BE" noProof="0" dirty="0" err="1"/>
              <a:t>to</a:t>
            </a:r>
            <a:r>
              <a:rPr lang="nl-BE" noProof="0" dirty="0"/>
              <a:t> </a:t>
            </a:r>
            <a:r>
              <a:rPr lang="nl-BE" noProof="0" dirty="0" err="1"/>
              <a:t>edit</a:t>
            </a:r>
            <a:r>
              <a:rPr lang="nl-BE" noProof="0" dirty="0"/>
              <a:t> Master </a:t>
            </a:r>
            <a:r>
              <a:rPr lang="nl-BE" noProof="0" dirty="0" err="1"/>
              <a:t>title</a:t>
            </a:r>
            <a:r>
              <a:rPr lang="nl-BE" noProof="0" dirty="0"/>
              <a:t> </a:t>
            </a:r>
            <a:r>
              <a:rPr lang="nl-BE" noProof="0" dirty="0" err="1"/>
              <a:t>style</a:t>
            </a:r>
            <a:endParaRPr lang="nl-BE" noProof="0" dirty="0"/>
          </a:p>
        </p:txBody>
      </p:sp>
      <p:sp>
        <p:nvSpPr>
          <p:cNvPr id="3" name="Content Placeholder 2">
            <a:extLst>
              <a:ext uri="{FF2B5EF4-FFF2-40B4-BE49-F238E27FC236}">
                <a16:creationId xmlns:a16="http://schemas.microsoft.com/office/drawing/2014/main" id="{0CCFF52F-78FB-4B1E-BF1B-AC185D230A45}"/>
              </a:ext>
            </a:extLst>
          </p:cNvPr>
          <p:cNvSpPr>
            <a:spLocks noGrp="1"/>
          </p:cNvSpPr>
          <p:nvPr>
            <p:ph idx="1"/>
          </p:nvPr>
        </p:nvSpPr>
        <p:spPr>
          <a:xfrm>
            <a:off x="838200" y="1347107"/>
            <a:ext cx="10515600" cy="4829856"/>
          </a:xfrm>
        </p:spPr>
        <p:txBody>
          <a:bodyPr/>
          <a:lstStyle/>
          <a:p>
            <a:pPr lvl="0"/>
            <a:r>
              <a:rPr lang="nl-BE" noProof="0" dirty="0" err="1"/>
              <a:t>Edit</a:t>
            </a:r>
            <a:r>
              <a:rPr lang="nl-BE" noProof="0" dirty="0"/>
              <a:t> Master </a:t>
            </a:r>
            <a:r>
              <a:rPr lang="nl-BE" noProof="0" dirty="0" err="1"/>
              <a:t>text</a:t>
            </a:r>
            <a:r>
              <a:rPr lang="nl-BE" noProof="0" dirty="0"/>
              <a:t> </a:t>
            </a:r>
            <a:r>
              <a:rPr lang="nl-BE" noProof="0" dirty="0" err="1"/>
              <a:t>styles</a:t>
            </a:r>
            <a:endParaRPr lang="nl-BE" noProof="0" dirty="0"/>
          </a:p>
          <a:p>
            <a:pPr lvl="1"/>
            <a:r>
              <a:rPr lang="nl-BE" noProof="0" dirty="0"/>
              <a:t>Second level</a:t>
            </a:r>
          </a:p>
          <a:p>
            <a:pPr lvl="2"/>
            <a:r>
              <a:rPr lang="nl-BE" noProof="0" dirty="0" err="1"/>
              <a:t>Third</a:t>
            </a:r>
            <a:r>
              <a:rPr lang="nl-BE" noProof="0" dirty="0"/>
              <a:t> level</a:t>
            </a:r>
          </a:p>
          <a:p>
            <a:pPr lvl="3"/>
            <a:r>
              <a:rPr lang="nl-BE" noProof="0" dirty="0" err="1"/>
              <a:t>Fourth</a:t>
            </a:r>
            <a:r>
              <a:rPr lang="nl-BE" noProof="0" dirty="0"/>
              <a:t> level</a:t>
            </a:r>
          </a:p>
          <a:p>
            <a:pPr lvl="4"/>
            <a:r>
              <a:rPr lang="nl-BE" noProof="0" dirty="0" err="1"/>
              <a:t>Fifth</a:t>
            </a:r>
            <a:r>
              <a:rPr lang="nl-BE" noProof="0" dirty="0"/>
              <a:t> level</a:t>
            </a:r>
          </a:p>
        </p:txBody>
      </p:sp>
      <p:sp>
        <p:nvSpPr>
          <p:cNvPr id="4" name="Date Placeholder 3">
            <a:extLst>
              <a:ext uri="{FF2B5EF4-FFF2-40B4-BE49-F238E27FC236}">
                <a16:creationId xmlns:a16="http://schemas.microsoft.com/office/drawing/2014/main" id="{1401BAFD-9B64-44ED-A74D-AAF42355814B}"/>
              </a:ext>
            </a:extLst>
          </p:cNvPr>
          <p:cNvSpPr>
            <a:spLocks noGrp="1"/>
          </p:cNvSpPr>
          <p:nvPr>
            <p:ph type="dt" sz="half" idx="10"/>
          </p:nvPr>
        </p:nvSpPr>
        <p:spPr/>
        <p:txBody>
          <a:bodyPr/>
          <a:lstStyle/>
          <a:p>
            <a:fld id="{A0E91A94-F19F-40CA-AA51-DB498FD38CEA}" type="datetimeFigureOut">
              <a:rPr lang="en-US" smtClean="0"/>
              <a:t>10/6/2020</a:t>
            </a:fld>
            <a:endParaRPr lang="en-US"/>
          </a:p>
        </p:txBody>
      </p:sp>
      <p:sp>
        <p:nvSpPr>
          <p:cNvPr id="5" name="Footer Placeholder 4">
            <a:extLst>
              <a:ext uri="{FF2B5EF4-FFF2-40B4-BE49-F238E27FC236}">
                <a16:creationId xmlns:a16="http://schemas.microsoft.com/office/drawing/2014/main" id="{AF9D61C7-138B-428E-8FAE-C7CBC5B909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842EF5-2528-4065-8B32-B51A88B656F8}"/>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2370381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5D6A8-4083-4A67-A819-05753B04F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E620F58-9F21-449A-87BC-611DAB7690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4EA62D2-F2FD-4B46-9A10-126415484860}"/>
              </a:ext>
            </a:extLst>
          </p:cNvPr>
          <p:cNvSpPr>
            <a:spLocks noGrp="1"/>
          </p:cNvSpPr>
          <p:nvPr>
            <p:ph type="dt" sz="half" idx="10"/>
          </p:nvPr>
        </p:nvSpPr>
        <p:spPr/>
        <p:txBody>
          <a:bodyPr/>
          <a:lstStyle/>
          <a:p>
            <a:fld id="{A0E91A94-F19F-40CA-AA51-DB498FD38CEA}" type="datetimeFigureOut">
              <a:rPr lang="en-US" smtClean="0"/>
              <a:t>10/6/2020</a:t>
            </a:fld>
            <a:endParaRPr lang="en-US"/>
          </a:p>
        </p:txBody>
      </p:sp>
      <p:sp>
        <p:nvSpPr>
          <p:cNvPr id="5" name="Footer Placeholder 4">
            <a:extLst>
              <a:ext uri="{FF2B5EF4-FFF2-40B4-BE49-F238E27FC236}">
                <a16:creationId xmlns:a16="http://schemas.microsoft.com/office/drawing/2014/main" id="{76A9633F-8F01-4557-BD47-6F521337FC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DFF477-4311-4F20-9A61-04047FFD45AA}"/>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1781190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A5FE9-0A09-40AA-9B36-401F27695D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05D76E-8101-4B33-BABC-779DCDF4C62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8B5658-4CB0-4808-9030-742CEF2794F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CF7A76-A00D-47F9-826B-50A443936351}"/>
              </a:ext>
            </a:extLst>
          </p:cNvPr>
          <p:cNvSpPr>
            <a:spLocks noGrp="1"/>
          </p:cNvSpPr>
          <p:nvPr>
            <p:ph type="dt" sz="half" idx="10"/>
          </p:nvPr>
        </p:nvSpPr>
        <p:spPr/>
        <p:txBody>
          <a:bodyPr/>
          <a:lstStyle/>
          <a:p>
            <a:fld id="{A0E91A94-F19F-40CA-AA51-DB498FD38CEA}" type="datetimeFigureOut">
              <a:rPr lang="en-US" smtClean="0"/>
              <a:t>10/6/2020</a:t>
            </a:fld>
            <a:endParaRPr lang="en-US"/>
          </a:p>
        </p:txBody>
      </p:sp>
      <p:sp>
        <p:nvSpPr>
          <p:cNvPr id="6" name="Footer Placeholder 5">
            <a:extLst>
              <a:ext uri="{FF2B5EF4-FFF2-40B4-BE49-F238E27FC236}">
                <a16:creationId xmlns:a16="http://schemas.microsoft.com/office/drawing/2014/main" id="{B9A11B4E-CF90-42E8-BEA2-806D3AA52C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B99209-5F1F-48CC-9E3A-A7F3D16C6FBB}"/>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323855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5A64A-96B2-4853-9C0A-49D00409229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666679D-6F86-43B9-8F54-29714A39D4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226833F-DDC9-4716-BD60-CE9037A6CC0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E29BFAF-6B22-402E-B2D6-6FED66062A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54059B4-1ABA-48DA-8550-3D1994F8D84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F013F24-7B6F-4CF7-A956-476238FCF66C}"/>
              </a:ext>
            </a:extLst>
          </p:cNvPr>
          <p:cNvSpPr>
            <a:spLocks noGrp="1"/>
          </p:cNvSpPr>
          <p:nvPr>
            <p:ph type="dt" sz="half" idx="10"/>
          </p:nvPr>
        </p:nvSpPr>
        <p:spPr/>
        <p:txBody>
          <a:bodyPr/>
          <a:lstStyle/>
          <a:p>
            <a:fld id="{A0E91A94-F19F-40CA-AA51-DB498FD38CEA}" type="datetimeFigureOut">
              <a:rPr lang="en-US" smtClean="0"/>
              <a:t>10/6/2020</a:t>
            </a:fld>
            <a:endParaRPr lang="en-US"/>
          </a:p>
        </p:txBody>
      </p:sp>
      <p:sp>
        <p:nvSpPr>
          <p:cNvPr id="8" name="Footer Placeholder 7">
            <a:extLst>
              <a:ext uri="{FF2B5EF4-FFF2-40B4-BE49-F238E27FC236}">
                <a16:creationId xmlns:a16="http://schemas.microsoft.com/office/drawing/2014/main" id="{0BE795C5-F6D8-4407-9816-D2FF47EA70C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1BEABD-BADB-41F5-BD6E-C7730DD610F1}"/>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1301687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BBAE6-474B-48D7-A673-6561609BF71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EF10769-1DED-4E31-96E8-DE204D891D2E}"/>
              </a:ext>
            </a:extLst>
          </p:cNvPr>
          <p:cNvSpPr>
            <a:spLocks noGrp="1"/>
          </p:cNvSpPr>
          <p:nvPr>
            <p:ph type="dt" sz="half" idx="10"/>
          </p:nvPr>
        </p:nvSpPr>
        <p:spPr/>
        <p:txBody>
          <a:bodyPr/>
          <a:lstStyle/>
          <a:p>
            <a:fld id="{A0E91A94-F19F-40CA-AA51-DB498FD38CEA}" type="datetimeFigureOut">
              <a:rPr lang="en-US" smtClean="0"/>
              <a:t>10/6/2020</a:t>
            </a:fld>
            <a:endParaRPr lang="en-US"/>
          </a:p>
        </p:txBody>
      </p:sp>
      <p:sp>
        <p:nvSpPr>
          <p:cNvPr id="4" name="Footer Placeholder 3">
            <a:extLst>
              <a:ext uri="{FF2B5EF4-FFF2-40B4-BE49-F238E27FC236}">
                <a16:creationId xmlns:a16="http://schemas.microsoft.com/office/drawing/2014/main" id="{9958DFED-82EA-4903-A758-DE02143C677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5DEC22-03AA-4BF7-AF37-2906770EA520}"/>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3449907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BAD11E-6766-45CE-8841-B320C0BDFF22}"/>
              </a:ext>
            </a:extLst>
          </p:cNvPr>
          <p:cNvSpPr>
            <a:spLocks noGrp="1"/>
          </p:cNvSpPr>
          <p:nvPr>
            <p:ph type="dt" sz="half" idx="10"/>
          </p:nvPr>
        </p:nvSpPr>
        <p:spPr/>
        <p:txBody>
          <a:bodyPr/>
          <a:lstStyle/>
          <a:p>
            <a:fld id="{A0E91A94-F19F-40CA-AA51-DB498FD38CEA}" type="datetimeFigureOut">
              <a:rPr lang="en-US" smtClean="0"/>
              <a:t>10/6/2020</a:t>
            </a:fld>
            <a:endParaRPr lang="en-US"/>
          </a:p>
        </p:txBody>
      </p:sp>
      <p:sp>
        <p:nvSpPr>
          <p:cNvPr id="3" name="Footer Placeholder 2">
            <a:extLst>
              <a:ext uri="{FF2B5EF4-FFF2-40B4-BE49-F238E27FC236}">
                <a16:creationId xmlns:a16="http://schemas.microsoft.com/office/drawing/2014/main" id="{B64B4E5F-0050-40D0-86A5-40EA47BA48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5DACFB9-678F-4E4C-8649-08061D9FA871}"/>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4180351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9D1A5-E511-494C-AE06-34ABF91BFF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5536AAD-9708-4B9A-923B-F9DE3B5E0C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ABDA3F-B5A8-4574-90D9-B313BF64A4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17809C3-04EB-4875-8307-5B058A42B3E3}"/>
              </a:ext>
            </a:extLst>
          </p:cNvPr>
          <p:cNvSpPr>
            <a:spLocks noGrp="1"/>
          </p:cNvSpPr>
          <p:nvPr>
            <p:ph type="dt" sz="half" idx="10"/>
          </p:nvPr>
        </p:nvSpPr>
        <p:spPr/>
        <p:txBody>
          <a:bodyPr/>
          <a:lstStyle/>
          <a:p>
            <a:fld id="{A0E91A94-F19F-40CA-AA51-DB498FD38CEA}" type="datetimeFigureOut">
              <a:rPr lang="en-US" smtClean="0"/>
              <a:t>10/6/2020</a:t>
            </a:fld>
            <a:endParaRPr lang="en-US"/>
          </a:p>
        </p:txBody>
      </p:sp>
      <p:sp>
        <p:nvSpPr>
          <p:cNvPr id="6" name="Footer Placeholder 5">
            <a:extLst>
              <a:ext uri="{FF2B5EF4-FFF2-40B4-BE49-F238E27FC236}">
                <a16:creationId xmlns:a16="http://schemas.microsoft.com/office/drawing/2014/main" id="{BD53C7F2-CB6E-4EB2-8EE5-545A9BB1C9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26CEB6-D661-4300-9646-9E4AC170413F}"/>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139750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CACC9-BE44-40BE-8100-251EEBA4F7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B6F4DD-1E61-4B4C-B4C7-BFF6C6366F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FA9333E-0F63-4A12-B3AA-4624807BB0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0FD15F0-1E81-4DA4-BE27-FC977A2EB077}"/>
              </a:ext>
            </a:extLst>
          </p:cNvPr>
          <p:cNvSpPr>
            <a:spLocks noGrp="1"/>
          </p:cNvSpPr>
          <p:nvPr>
            <p:ph type="dt" sz="half" idx="10"/>
          </p:nvPr>
        </p:nvSpPr>
        <p:spPr/>
        <p:txBody>
          <a:bodyPr/>
          <a:lstStyle/>
          <a:p>
            <a:fld id="{A0E91A94-F19F-40CA-AA51-DB498FD38CEA}" type="datetimeFigureOut">
              <a:rPr lang="en-US" smtClean="0"/>
              <a:t>10/6/2020</a:t>
            </a:fld>
            <a:endParaRPr lang="en-US"/>
          </a:p>
        </p:txBody>
      </p:sp>
      <p:sp>
        <p:nvSpPr>
          <p:cNvPr id="6" name="Footer Placeholder 5">
            <a:extLst>
              <a:ext uri="{FF2B5EF4-FFF2-40B4-BE49-F238E27FC236}">
                <a16:creationId xmlns:a16="http://schemas.microsoft.com/office/drawing/2014/main" id="{309197CE-7A8E-42D7-B21F-94FDEA5FAF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562155-98EF-4276-ABB6-025380EBDBE3}"/>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390818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AB8B98-7208-4D9E-BF98-093718E09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73A9A1D-087B-4235-8AA5-BF59A16773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ADCEE0-F4AB-42F5-A826-A561928A94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E91A94-F19F-40CA-AA51-DB498FD38CEA}" type="datetimeFigureOut">
              <a:rPr lang="en-US" smtClean="0"/>
              <a:t>10/6/2020</a:t>
            </a:fld>
            <a:endParaRPr lang="en-US"/>
          </a:p>
        </p:txBody>
      </p:sp>
      <p:sp>
        <p:nvSpPr>
          <p:cNvPr id="5" name="Footer Placeholder 4">
            <a:extLst>
              <a:ext uri="{FF2B5EF4-FFF2-40B4-BE49-F238E27FC236}">
                <a16:creationId xmlns:a16="http://schemas.microsoft.com/office/drawing/2014/main" id="{E450861F-10ED-468D-BCD5-ACA3E75089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79EE955-4D10-4733-AF56-2AB0E7F05A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18471-409B-4229-AF22-C823B0CD064E}" type="slidenum">
              <a:rPr lang="en-US" smtClean="0"/>
              <a:t>‹#›</a:t>
            </a:fld>
            <a:endParaRPr lang="en-US"/>
          </a:p>
        </p:txBody>
      </p:sp>
    </p:spTree>
    <p:extLst>
      <p:ext uri="{BB962C8B-B14F-4D97-AF65-F5344CB8AC3E}">
        <p14:creationId xmlns:p14="http://schemas.microsoft.com/office/powerpoint/2010/main" val="3649166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tmp"/><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erson sitting at a desk&#10;&#10;Description automatically generated">
            <a:extLst>
              <a:ext uri="{FF2B5EF4-FFF2-40B4-BE49-F238E27FC236}">
                <a16:creationId xmlns:a16="http://schemas.microsoft.com/office/drawing/2014/main" id="{D1169F05-AE73-425E-91DC-6307D63E3EAC}"/>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5973" b="23715"/>
          <a:stretch/>
        </p:blipFill>
        <p:spPr>
          <a:xfrm>
            <a:off x="20" y="1"/>
            <a:ext cx="12191980" cy="6857999"/>
          </a:xfrm>
          <a:prstGeom prst="rect">
            <a:avLst/>
          </a:prstGeom>
        </p:spPr>
      </p:pic>
      <p:sp>
        <p:nvSpPr>
          <p:cNvPr id="2" name="Title 1">
            <a:extLst>
              <a:ext uri="{FF2B5EF4-FFF2-40B4-BE49-F238E27FC236}">
                <a16:creationId xmlns:a16="http://schemas.microsoft.com/office/drawing/2014/main" id="{6BC7102C-2669-4028-8681-91F769FD22B8}"/>
              </a:ext>
            </a:extLst>
          </p:cNvPr>
          <p:cNvSpPr>
            <a:spLocks noGrp="1"/>
          </p:cNvSpPr>
          <p:nvPr>
            <p:ph type="ctrTitle"/>
          </p:nvPr>
        </p:nvSpPr>
        <p:spPr>
          <a:xfrm>
            <a:off x="1524000" y="1122362"/>
            <a:ext cx="9144000" cy="2900518"/>
          </a:xfrm>
        </p:spPr>
        <p:txBody>
          <a:bodyPr>
            <a:normAutofit/>
          </a:bodyPr>
          <a:lstStyle/>
          <a:p>
            <a:br>
              <a:rPr lang="nl-BE">
                <a:solidFill>
                  <a:srgbClr val="FFFFFF"/>
                </a:solidFill>
              </a:rPr>
            </a:br>
            <a:r>
              <a:rPr lang="nl-BE">
                <a:solidFill>
                  <a:srgbClr val="FFFFFF"/>
                </a:solidFill>
              </a:rPr>
              <a:t>Programmeren in C# </a:t>
            </a:r>
          </a:p>
        </p:txBody>
      </p:sp>
      <p:sp>
        <p:nvSpPr>
          <p:cNvPr id="3" name="Subtitle 2">
            <a:extLst>
              <a:ext uri="{FF2B5EF4-FFF2-40B4-BE49-F238E27FC236}">
                <a16:creationId xmlns:a16="http://schemas.microsoft.com/office/drawing/2014/main" id="{D59F3AE0-57DA-4D52-AE40-3287F6824262}"/>
              </a:ext>
            </a:extLst>
          </p:cNvPr>
          <p:cNvSpPr>
            <a:spLocks noGrp="1"/>
          </p:cNvSpPr>
          <p:nvPr>
            <p:ph type="subTitle" idx="1"/>
          </p:nvPr>
        </p:nvSpPr>
        <p:spPr>
          <a:xfrm>
            <a:off x="1524000" y="4159404"/>
            <a:ext cx="9144000" cy="1098395"/>
          </a:xfrm>
        </p:spPr>
        <p:txBody>
          <a:bodyPr>
            <a:normAutofit/>
          </a:bodyPr>
          <a:lstStyle/>
          <a:p>
            <a:r>
              <a:rPr lang="nl-BE" dirty="0">
                <a:solidFill>
                  <a:srgbClr val="FFFFFF"/>
                </a:solidFill>
              </a:rPr>
              <a:t>IO: Werken met databases in .Net Core</a:t>
            </a:r>
          </a:p>
          <a:p>
            <a:r>
              <a:rPr lang="en-US" dirty="0">
                <a:solidFill>
                  <a:srgbClr val="FFFFFF"/>
                </a:solidFill>
              </a:rPr>
              <a:t>Entity Framework Core </a:t>
            </a:r>
            <a:r>
              <a:rPr lang="nl-BE" dirty="0">
                <a:solidFill>
                  <a:srgbClr val="FFFFFF"/>
                </a:solidFill>
              </a:rPr>
              <a:t>3</a:t>
            </a:r>
          </a:p>
        </p:txBody>
      </p:sp>
    </p:spTree>
    <p:extLst>
      <p:ext uri="{BB962C8B-B14F-4D97-AF65-F5344CB8AC3E}">
        <p14:creationId xmlns:p14="http://schemas.microsoft.com/office/powerpoint/2010/main" val="163174663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838200" y="407071"/>
            <a:ext cx="10515600" cy="794204"/>
          </a:xfrm>
        </p:spPr>
        <p:txBody>
          <a:bodyPr/>
          <a:lstStyle/>
          <a:p>
            <a:r>
              <a:rPr lang="nl-BE" dirty="0"/>
              <a:t>Gebruik van EF Core 3.1</a:t>
            </a:r>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550607" y="1275126"/>
            <a:ext cx="11307096" cy="5092117"/>
          </a:xfrm>
        </p:spPr>
        <p:txBody>
          <a:bodyPr>
            <a:normAutofit/>
          </a:bodyPr>
          <a:lstStyle/>
          <a:p>
            <a:r>
              <a:rPr lang="nl-BE" dirty="0"/>
              <a:t>Afhankelijk van de noden, situatie of voorkeur kunnen we de keuze maken tussen de 2 ontwerpstrategieën die EF Core ons aanbiedt:</a:t>
            </a:r>
          </a:p>
          <a:p>
            <a:pPr lvl="1"/>
            <a:r>
              <a:rPr lang="nl-BE" dirty="0"/>
              <a:t>Vertrekken van een bestaande database en via </a:t>
            </a:r>
            <a:r>
              <a:rPr lang="nl-BE" b="1" u="sng" dirty="0"/>
              <a:t>reverse engineering </a:t>
            </a:r>
            <a:r>
              <a:rPr lang="nl-BE" dirty="0"/>
              <a:t>code genereren die de database opbouw weerspiegelt in code.</a:t>
            </a:r>
          </a:p>
          <a:p>
            <a:pPr lvl="2"/>
            <a:r>
              <a:rPr lang="nl-BE" dirty="0"/>
              <a:t>Dikwijls moeten we vertrekken van een reeds bestaande database die meestal ook al gevuld is met reeds gebruikte data. </a:t>
            </a:r>
          </a:p>
          <a:p>
            <a:pPr lvl="2"/>
            <a:r>
              <a:rPr lang="nl-BE" dirty="0"/>
              <a:t>In grote firma’s zijn dikwijls database specialisten aanwezig die de data schema’s ontwerpen, optimaliseren en onderhouden.</a:t>
            </a:r>
          </a:p>
          <a:p>
            <a:pPr lvl="1"/>
            <a:r>
              <a:rPr lang="nl-BE" dirty="0"/>
              <a:t>We ontwikkelen eerst ons datamodel in code naar de noden van onze applicatie en laten EF Core de database tabellen en schema’s genereren in de database naar keuze. Dit noemen we </a:t>
            </a:r>
            <a:r>
              <a:rPr lang="nl-BE" b="1" u="sng" dirty="0"/>
              <a:t>forward engineering.</a:t>
            </a:r>
          </a:p>
          <a:p>
            <a:pPr lvl="2"/>
            <a:r>
              <a:rPr lang="nl-BE" dirty="0"/>
              <a:t>Als we beginnen met een blanco applicatie en database.</a:t>
            </a:r>
          </a:p>
          <a:p>
            <a:pPr lvl="2"/>
            <a:r>
              <a:rPr lang="nl-BE" dirty="0"/>
              <a:t>Indien de bedrijfsvisie dit toelaat.</a:t>
            </a:r>
          </a:p>
        </p:txBody>
      </p:sp>
    </p:spTree>
    <p:extLst>
      <p:ext uri="{BB962C8B-B14F-4D97-AF65-F5344CB8AC3E}">
        <p14:creationId xmlns:p14="http://schemas.microsoft.com/office/powerpoint/2010/main" val="1097430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838200" y="407071"/>
            <a:ext cx="10515600" cy="794204"/>
          </a:xfrm>
        </p:spPr>
        <p:txBody>
          <a:bodyPr/>
          <a:lstStyle/>
          <a:p>
            <a:r>
              <a:rPr lang="nl-BE" dirty="0"/>
              <a:t>Datamodel</a:t>
            </a:r>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359923" y="1275126"/>
            <a:ext cx="11478115" cy="5092117"/>
          </a:xfrm>
        </p:spPr>
        <p:txBody>
          <a:bodyPr>
            <a:normAutofit/>
          </a:bodyPr>
          <a:lstStyle/>
          <a:p>
            <a:r>
              <a:rPr lang="nl-BE" dirty="0"/>
              <a:t>Onafhankelijk van de gekozen strategie maakt EF Core steeds gebruik van volgend model</a:t>
            </a:r>
          </a:p>
          <a:p>
            <a:pPr lvl="1"/>
            <a:r>
              <a:rPr lang="nl-BE" b="1" dirty="0"/>
              <a:t>Dataklassen </a:t>
            </a:r>
          </a:p>
          <a:p>
            <a:pPr lvl="2"/>
            <a:r>
              <a:rPr lang="nl-BE" dirty="0"/>
              <a:t>Klassen worden gebruikt die de object georiënteerde representatie zijn van de database tabellen.</a:t>
            </a:r>
          </a:p>
          <a:p>
            <a:pPr lvl="2"/>
            <a:r>
              <a:rPr lang="nl-BE" dirty="0"/>
              <a:t>In de klassen hebben we properties en velden die de kolommen in de database tabellen voorstellen.</a:t>
            </a:r>
          </a:p>
          <a:p>
            <a:pPr lvl="1"/>
            <a:r>
              <a:rPr lang="nl-BE" dirty="0"/>
              <a:t>Database </a:t>
            </a:r>
            <a:r>
              <a:rPr lang="nl-BE" b="1" dirty="0"/>
              <a:t>context</a:t>
            </a:r>
            <a:r>
              <a:rPr lang="nl-BE" dirty="0"/>
              <a:t> class</a:t>
            </a:r>
          </a:p>
          <a:p>
            <a:pPr lvl="2"/>
            <a:r>
              <a:rPr lang="nl-BE" dirty="0"/>
              <a:t>Hierin worden de klassen gekoppeld aan de tabellen van de database.</a:t>
            </a:r>
          </a:p>
          <a:p>
            <a:pPr lvl="2"/>
            <a:r>
              <a:rPr lang="nl-BE" dirty="0"/>
              <a:t>Er zijn events voorzien die ons verwittigen als een model wordt aangemaakt en laat ons toe om het databaseschema te configureren.</a:t>
            </a:r>
          </a:p>
        </p:txBody>
      </p:sp>
    </p:spTree>
    <p:extLst>
      <p:ext uri="{BB962C8B-B14F-4D97-AF65-F5344CB8AC3E}">
        <p14:creationId xmlns:p14="http://schemas.microsoft.com/office/powerpoint/2010/main" val="866902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27">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3F9F2B7D-E8C2-4459-BE60-5D2B770C4DEF}"/>
              </a:ext>
            </a:extLst>
          </p:cNvPr>
          <p:cNvPicPr>
            <a:picLocks noChangeAspect="1"/>
          </p:cNvPicPr>
          <p:nvPr/>
        </p:nvPicPr>
        <p:blipFill rotWithShape="1">
          <a:blip r:embed="rId2"/>
          <a:srcRect t="7619" r="22149" b="1473"/>
          <a:stretch/>
        </p:blipFill>
        <p:spPr>
          <a:xfrm>
            <a:off x="3523488" y="10"/>
            <a:ext cx="8668512" cy="6857990"/>
          </a:xfrm>
          <a:prstGeom prst="rect">
            <a:avLst/>
          </a:prstGeom>
        </p:spPr>
      </p:pic>
      <p:sp>
        <p:nvSpPr>
          <p:cNvPr id="42" name="Rectangle 29">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el 1">
            <a:extLst>
              <a:ext uri="{FF2B5EF4-FFF2-40B4-BE49-F238E27FC236}">
                <a16:creationId xmlns:a16="http://schemas.microsoft.com/office/drawing/2014/main" id="{4355865D-EE50-493F-AC56-B05ED5AAFDF9}"/>
              </a:ext>
            </a:extLst>
          </p:cNvPr>
          <p:cNvSpPr txBox="1">
            <a:spLocks/>
          </p:cNvSpPr>
          <p:nvPr/>
        </p:nvSpPr>
        <p:spPr>
          <a:xfrm>
            <a:off x="477981" y="1122363"/>
            <a:ext cx="4023360" cy="3204134"/>
          </a:xfrm>
          <a:prstGeom prst="ellipse">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4800" b="1"/>
              <a:t>My Code First !</a:t>
            </a:r>
          </a:p>
        </p:txBody>
      </p:sp>
      <p:sp>
        <p:nvSpPr>
          <p:cNvPr id="43" name="Rectangle 3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4" name="Rectangle 3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82355499"/>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403123" y="407071"/>
            <a:ext cx="11346425" cy="794204"/>
          </a:xfrm>
        </p:spPr>
        <p:txBody>
          <a:bodyPr/>
          <a:lstStyle/>
          <a:p>
            <a:r>
              <a:rPr lang="nl-BE" dirty="0"/>
              <a:t>Een eenvoudig recept voor forward engineering</a:t>
            </a:r>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838199" y="1275126"/>
            <a:ext cx="11127659" cy="5302655"/>
          </a:xfrm>
        </p:spPr>
        <p:txBody>
          <a:bodyPr>
            <a:normAutofit/>
          </a:bodyPr>
          <a:lstStyle/>
          <a:p>
            <a:r>
              <a:rPr lang="nl-BE" dirty="0"/>
              <a:t>We beginnen met het ontwerp van onze data classes. We volgen dezelfde werkwijze zoals we anders ook onze data klassen ontwerpen. Deze klassen worden ook wel </a:t>
            </a:r>
            <a:r>
              <a:rPr lang="nl-BE" dirty="0" err="1"/>
              <a:t>POCO’s</a:t>
            </a:r>
            <a:r>
              <a:rPr lang="nl-BE" dirty="0"/>
              <a:t> (</a:t>
            </a:r>
            <a:r>
              <a:rPr lang="nl-BE" b="1" dirty="0" err="1"/>
              <a:t>P</a:t>
            </a:r>
            <a:r>
              <a:rPr lang="nl-BE" dirty="0" err="1"/>
              <a:t>lain</a:t>
            </a:r>
            <a:r>
              <a:rPr lang="nl-BE" dirty="0"/>
              <a:t> </a:t>
            </a:r>
            <a:r>
              <a:rPr lang="nl-BE" b="1" dirty="0"/>
              <a:t>O</a:t>
            </a:r>
            <a:r>
              <a:rPr lang="nl-BE" dirty="0"/>
              <a:t>ld </a:t>
            </a:r>
            <a:r>
              <a:rPr lang="nl-BE" b="1" dirty="0" err="1"/>
              <a:t>C</a:t>
            </a:r>
            <a:r>
              <a:rPr lang="nl-BE" dirty="0" err="1"/>
              <a:t>lr</a:t>
            </a:r>
            <a:r>
              <a:rPr lang="nl-BE" dirty="0"/>
              <a:t> </a:t>
            </a:r>
            <a:r>
              <a:rPr lang="nl-BE" b="1" dirty="0" err="1"/>
              <a:t>O</a:t>
            </a:r>
            <a:r>
              <a:rPr lang="nl-BE" dirty="0" err="1"/>
              <a:t>bjects</a:t>
            </a:r>
            <a:r>
              <a:rPr lang="nl-BE" dirty="0"/>
              <a:t>) genoemd.</a:t>
            </a:r>
          </a:p>
          <a:p>
            <a:r>
              <a:rPr lang="nl-BE" dirty="0"/>
              <a:t>Enkele spelregels die we in acht moeten nemen:</a:t>
            </a:r>
          </a:p>
          <a:p>
            <a:pPr lvl="1"/>
            <a:r>
              <a:rPr lang="nl-BE" dirty="0"/>
              <a:t>We moeten er op letten dat bij deze klassen er een </a:t>
            </a:r>
            <a:r>
              <a:rPr lang="nl-BE" b="1" dirty="0"/>
              <a:t>parameterloze </a:t>
            </a:r>
            <a:r>
              <a:rPr lang="en-US" b="1" dirty="0"/>
              <a:t>constructor</a:t>
            </a:r>
            <a:r>
              <a:rPr lang="nl-BE" dirty="0"/>
              <a:t> moet voorzien worden. </a:t>
            </a:r>
          </a:p>
          <a:p>
            <a:pPr lvl="1"/>
            <a:r>
              <a:rPr lang="nl-BE" b="1" dirty="0"/>
              <a:t>Publieke properties </a:t>
            </a:r>
            <a:r>
              <a:rPr lang="nl-BE" dirty="0"/>
              <a:t>moeten voorzien worden voor de data die we in de database moeten stockeren. Dit mogen ook automatische properties zijn met {get; set; }. Fields worden standaard niet opgenomen in de database tabellen.</a:t>
            </a:r>
          </a:p>
          <a:p>
            <a:pPr lvl="1"/>
            <a:r>
              <a:rPr lang="nl-BE" dirty="0"/>
              <a:t>Framework </a:t>
            </a:r>
            <a:r>
              <a:rPr lang="nl-BE" b="1" dirty="0"/>
              <a:t>types</a:t>
            </a:r>
            <a:r>
              <a:rPr lang="nl-BE" dirty="0"/>
              <a:t> die </a:t>
            </a:r>
            <a:r>
              <a:rPr lang="nl-BE" b="1" dirty="0"/>
              <a:t>toegelaten</a:t>
            </a:r>
            <a:r>
              <a:rPr lang="nl-BE" dirty="0"/>
              <a:t> zijn om gestockeerd te worden in de database zijn: </a:t>
            </a:r>
            <a:r>
              <a:rPr lang="nl-BE" b="1" dirty="0"/>
              <a:t>string, </a:t>
            </a:r>
            <a:r>
              <a:rPr lang="nl-BE" b="1" dirty="0" err="1"/>
              <a:t>datetime</a:t>
            </a:r>
            <a:r>
              <a:rPr lang="nl-BE" b="1" dirty="0"/>
              <a:t>, </a:t>
            </a:r>
            <a:r>
              <a:rPr lang="nl-BE" b="1" dirty="0" err="1"/>
              <a:t>boolean</a:t>
            </a:r>
            <a:r>
              <a:rPr lang="nl-BE" b="1" dirty="0"/>
              <a:t>, byte, byte[], short, int, long, </a:t>
            </a:r>
            <a:r>
              <a:rPr lang="nl-BE" b="1" dirty="0" err="1"/>
              <a:t>float</a:t>
            </a:r>
            <a:r>
              <a:rPr lang="nl-BE" b="1" dirty="0"/>
              <a:t>, double, </a:t>
            </a:r>
            <a:r>
              <a:rPr lang="nl-BE" b="1" dirty="0" err="1"/>
              <a:t>decimal</a:t>
            </a:r>
            <a:r>
              <a:rPr lang="nl-BE" dirty="0"/>
              <a:t> en </a:t>
            </a:r>
            <a:r>
              <a:rPr lang="nl-BE" b="1" dirty="0" err="1"/>
              <a:t>Guid</a:t>
            </a:r>
            <a:r>
              <a:rPr lang="nl-BE" dirty="0"/>
              <a:t>.</a:t>
            </a:r>
          </a:p>
          <a:p>
            <a:pPr lvl="1"/>
            <a:r>
              <a:rPr lang="nl-BE" b="1" dirty="0" err="1"/>
              <a:t>Enums</a:t>
            </a:r>
            <a:r>
              <a:rPr lang="nl-BE" dirty="0"/>
              <a:t> zijn ook </a:t>
            </a:r>
            <a:r>
              <a:rPr lang="nl-BE" b="1" dirty="0"/>
              <a:t>toegelaten</a:t>
            </a:r>
            <a:r>
              <a:rPr lang="nl-BE" dirty="0"/>
              <a:t> maar die worden vertaald naar </a:t>
            </a:r>
            <a:r>
              <a:rPr lang="nl-BE" b="1" dirty="0"/>
              <a:t>een int in de database.</a:t>
            </a:r>
          </a:p>
          <a:p>
            <a:endParaRPr lang="nl-BE" dirty="0"/>
          </a:p>
        </p:txBody>
      </p:sp>
    </p:spTree>
    <p:extLst>
      <p:ext uri="{BB962C8B-B14F-4D97-AF65-F5344CB8AC3E}">
        <p14:creationId xmlns:p14="http://schemas.microsoft.com/office/powerpoint/2010/main" val="948902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838200" y="116514"/>
            <a:ext cx="10515600" cy="601333"/>
          </a:xfrm>
        </p:spPr>
        <p:txBody>
          <a:bodyPr>
            <a:normAutofit fontScale="90000"/>
          </a:bodyPr>
          <a:lstStyle/>
          <a:p>
            <a:r>
              <a:rPr lang="nl-BE" dirty="0" err="1"/>
              <a:t>Primary</a:t>
            </a:r>
            <a:r>
              <a:rPr lang="nl-BE" dirty="0"/>
              <a:t> </a:t>
            </a:r>
            <a:r>
              <a:rPr lang="nl-BE" dirty="0" err="1"/>
              <a:t>keys</a:t>
            </a:r>
            <a:endParaRPr lang="nl-BE" dirty="0"/>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838200" y="794759"/>
            <a:ext cx="10515600" cy="5827085"/>
          </a:xfrm>
        </p:spPr>
        <p:txBody>
          <a:bodyPr>
            <a:normAutofit/>
          </a:bodyPr>
          <a:lstStyle/>
          <a:p>
            <a:r>
              <a:rPr lang="nl-BE" dirty="0"/>
              <a:t>Entity Framework gaat een </a:t>
            </a:r>
            <a:r>
              <a:rPr lang="nl-BE" dirty="0" err="1"/>
              <a:t>primary</a:t>
            </a:r>
            <a:r>
              <a:rPr lang="nl-BE" dirty="0"/>
              <a:t> </a:t>
            </a:r>
            <a:r>
              <a:rPr lang="nl-BE" dirty="0" err="1"/>
              <a:t>key</a:t>
            </a:r>
            <a:r>
              <a:rPr lang="nl-BE" dirty="0"/>
              <a:t> genereren als er in de klasse een van volgende properties wordt voorzien:</a:t>
            </a:r>
          </a:p>
          <a:p>
            <a:pPr lvl="1"/>
            <a:r>
              <a:rPr lang="nl-BE" dirty="0"/>
              <a:t>Met de naam </a:t>
            </a:r>
            <a:r>
              <a:rPr lang="nl-BE" b="1" dirty="0"/>
              <a:t>ID</a:t>
            </a:r>
            <a:r>
              <a:rPr lang="nl-BE" dirty="0"/>
              <a:t> of </a:t>
            </a:r>
            <a:r>
              <a:rPr lang="nl-BE" b="1" dirty="0"/>
              <a:t>Id</a:t>
            </a:r>
          </a:p>
          <a:p>
            <a:pPr lvl="1"/>
            <a:r>
              <a:rPr lang="nl-BE" dirty="0"/>
              <a:t>Met de naam van het </a:t>
            </a:r>
            <a:r>
              <a:rPr lang="nl-BE" b="1" dirty="0"/>
              <a:t>type</a:t>
            </a:r>
            <a:r>
              <a:rPr lang="nl-BE" dirty="0"/>
              <a:t> </a:t>
            </a:r>
            <a:r>
              <a:rPr lang="nl-BE" b="1" dirty="0"/>
              <a:t>+ ID </a:t>
            </a:r>
            <a:r>
              <a:rPr lang="nl-BE" dirty="0"/>
              <a:t>: &lt;</a:t>
            </a:r>
            <a:r>
              <a:rPr lang="nl-BE" dirty="0" err="1"/>
              <a:t>TypeName</a:t>
            </a:r>
            <a:r>
              <a:rPr lang="nl-BE" dirty="0"/>
              <a:t>&gt;ID</a:t>
            </a:r>
          </a:p>
          <a:p>
            <a:pPr marL="914400" lvl="2" indent="0">
              <a:buNone/>
            </a:pP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PersonID</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get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set</a:t>
            </a:r>
            <a:r>
              <a:rPr lang="en-US" sz="1600" dirty="0">
                <a:solidFill>
                  <a:srgbClr val="000000"/>
                </a:solidFill>
                <a:latin typeface="Consolas" panose="020B0609020204030204" pitchFamily="49" charset="0"/>
              </a:rPr>
              <a:t>; }</a:t>
            </a:r>
            <a:endParaRPr lang="nl-BE" dirty="0"/>
          </a:p>
          <a:p>
            <a:r>
              <a:rPr lang="nl-BE" dirty="0"/>
              <a:t>Indien we een ander veld willen aanduiden als </a:t>
            </a:r>
            <a:r>
              <a:rPr lang="nl-BE" b="1" dirty="0" err="1"/>
              <a:t>primary</a:t>
            </a:r>
            <a:r>
              <a:rPr lang="nl-BE" b="1" dirty="0"/>
              <a:t> </a:t>
            </a:r>
            <a:r>
              <a:rPr lang="nl-BE" b="1" dirty="0" err="1"/>
              <a:t>key</a:t>
            </a:r>
            <a:r>
              <a:rPr lang="nl-BE" b="1" dirty="0"/>
              <a:t> </a:t>
            </a:r>
            <a:r>
              <a:rPr lang="nl-BE" dirty="0"/>
              <a:t>kunnen we dit op 2 manieren doen:</a:t>
            </a:r>
          </a:p>
          <a:p>
            <a:pPr lvl="1"/>
            <a:r>
              <a:rPr lang="nl-BE" dirty="0"/>
              <a:t>Dit veld decoreren met het </a:t>
            </a:r>
            <a:r>
              <a:rPr lang="nl-BE" b="1" dirty="0"/>
              <a:t>[</a:t>
            </a:r>
            <a:r>
              <a:rPr lang="nl-BE" b="1" dirty="0" err="1">
                <a:solidFill>
                  <a:srgbClr val="319089"/>
                </a:solidFill>
              </a:rPr>
              <a:t>Key</a:t>
            </a:r>
            <a:r>
              <a:rPr lang="nl-BE" b="1" dirty="0"/>
              <a:t>] </a:t>
            </a:r>
            <a:r>
              <a:rPr lang="nl-BE" b="1" dirty="0" err="1"/>
              <a:t>attribute</a:t>
            </a:r>
            <a:endParaRPr lang="nl-BE" b="1" dirty="0"/>
          </a:p>
          <a:p>
            <a:pPr lvl="1"/>
            <a:r>
              <a:rPr lang="nl-BE" dirty="0"/>
              <a:t>In </a:t>
            </a:r>
            <a:r>
              <a:rPr lang="nl-BE" b="1" dirty="0" err="1"/>
              <a:t>Fluent</a:t>
            </a:r>
            <a:r>
              <a:rPr lang="nl-BE" b="1" dirty="0"/>
              <a:t> API </a:t>
            </a:r>
            <a:r>
              <a:rPr lang="nl-BE" dirty="0"/>
              <a:t>kunnen we in de modelbuilder de </a:t>
            </a:r>
            <a:r>
              <a:rPr lang="nl-BE" b="1" dirty="0" err="1"/>
              <a:t>HasKey</a:t>
            </a:r>
            <a:r>
              <a:rPr lang="nl-BE" b="1" dirty="0"/>
              <a:t>() </a:t>
            </a:r>
            <a:r>
              <a:rPr lang="nl-BE" dirty="0"/>
              <a:t>toekennen aan het veld dat we als </a:t>
            </a:r>
            <a:r>
              <a:rPr lang="nl-BE" dirty="0" err="1"/>
              <a:t>primary</a:t>
            </a:r>
            <a:r>
              <a:rPr lang="nl-BE" dirty="0"/>
              <a:t> </a:t>
            </a:r>
            <a:r>
              <a:rPr lang="nl-BE" dirty="0" err="1"/>
              <a:t>key</a:t>
            </a:r>
            <a:r>
              <a:rPr lang="nl-BE" dirty="0"/>
              <a:t> willen gebruiken. (Meer uitleg over </a:t>
            </a:r>
            <a:r>
              <a:rPr lang="nl-BE" dirty="0" err="1"/>
              <a:t>Fluent</a:t>
            </a:r>
            <a:r>
              <a:rPr lang="nl-BE" dirty="0"/>
              <a:t> API volgt later) </a:t>
            </a:r>
          </a:p>
          <a:p>
            <a:r>
              <a:rPr lang="nl-BE" dirty="0"/>
              <a:t>Indien we een </a:t>
            </a:r>
            <a:r>
              <a:rPr lang="nl-BE" dirty="0" err="1"/>
              <a:t>key</a:t>
            </a:r>
            <a:r>
              <a:rPr lang="nl-BE" dirty="0"/>
              <a:t> gebruiken van het type </a:t>
            </a:r>
            <a:r>
              <a:rPr lang="nl-BE" b="1" dirty="0"/>
              <a:t>short, int of long </a:t>
            </a:r>
            <a:r>
              <a:rPr lang="nl-BE" dirty="0"/>
              <a:t>wordt een ‘</a:t>
            </a:r>
            <a:r>
              <a:rPr lang="nl-BE" b="1" dirty="0"/>
              <a:t>default </a:t>
            </a:r>
            <a:r>
              <a:rPr lang="nl-BE" b="1" dirty="0" err="1"/>
              <a:t>identity</a:t>
            </a:r>
            <a:r>
              <a:rPr lang="nl-BE" b="1" dirty="0"/>
              <a:t> column</a:t>
            </a:r>
            <a:r>
              <a:rPr lang="nl-BE" dirty="0"/>
              <a:t>’ aangemaakt in SQL Server. Dit veld wordt </a:t>
            </a:r>
            <a:r>
              <a:rPr lang="nl-BE" b="1" dirty="0"/>
              <a:t>automatisch verhoogd </a:t>
            </a:r>
            <a:r>
              <a:rPr lang="nl-BE" dirty="0"/>
              <a:t>als een </a:t>
            </a:r>
            <a:r>
              <a:rPr lang="nl-BE" b="1" dirty="0"/>
              <a:t>nieuw record </a:t>
            </a:r>
            <a:r>
              <a:rPr lang="nl-BE" dirty="0"/>
              <a:t>wordt aangemaakt.</a:t>
            </a:r>
          </a:p>
          <a:p>
            <a:pPr lvl="2"/>
            <a:endParaRPr lang="nl-BE" dirty="0"/>
          </a:p>
        </p:txBody>
      </p:sp>
    </p:spTree>
    <p:extLst>
      <p:ext uri="{BB962C8B-B14F-4D97-AF65-F5344CB8AC3E}">
        <p14:creationId xmlns:p14="http://schemas.microsoft.com/office/powerpoint/2010/main" val="3162800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838200" y="184881"/>
            <a:ext cx="10515600" cy="652608"/>
          </a:xfrm>
        </p:spPr>
        <p:txBody>
          <a:bodyPr>
            <a:normAutofit fontScale="90000"/>
          </a:bodyPr>
          <a:lstStyle/>
          <a:p>
            <a:r>
              <a:rPr lang="nl-BE" dirty="0"/>
              <a:t>Database velden aanpassen</a:t>
            </a:r>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581114" y="837489"/>
            <a:ext cx="11374452" cy="5768409"/>
          </a:xfrm>
        </p:spPr>
        <p:txBody>
          <a:bodyPr>
            <a:normAutofit/>
          </a:bodyPr>
          <a:lstStyle/>
          <a:p>
            <a:r>
              <a:rPr lang="nl-BE" dirty="0"/>
              <a:t>In een database maken we onderscheid tussen </a:t>
            </a:r>
            <a:r>
              <a:rPr lang="nl-BE" b="1" dirty="0"/>
              <a:t>verplichte</a:t>
            </a:r>
            <a:r>
              <a:rPr lang="nl-BE" dirty="0"/>
              <a:t> en </a:t>
            </a:r>
            <a:r>
              <a:rPr lang="nl-BE" b="1" dirty="0"/>
              <a:t>niet verplichte velden</a:t>
            </a:r>
            <a:r>
              <a:rPr lang="nl-BE" dirty="0"/>
              <a:t> (kunnen </a:t>
            </a:r>
            <a:r>
              <a:rPr lang="nl-BE" b="1" dirty="0" err="1"/>
              <a:t>DBNull</a:t>
            </a:r>
            <a:r>
              <a:rPr lang="nl-BE" dirty="0"/>
              <a:t>) bevatten. </a:t>
            </a:r>
          </a:p>
          <a:p>
            <a:pPr lvl="1"/>
            <a:r>
              <a:rPr lang="nl-BE" dirty="0"/>
              <a:t>In Entity Framework Core betekent dit dat </a:t>
            </a:r>
            <a:r>
              <a:rPr lang="nl-BE" b="1" dirty="0"/>
              <a:t>elk veld dat een </a:t>
            </a:r>
            <a:r>
              <a:rPr lang="nl-BE" b="1" dirty="0" err="1"/>
              <a:t>null</a:t>
            </a:r>
            <a:r>
              <a:rPr lang="nl-BE" b="1" dirty="0"/>
              <a:t> waarde kan bevatten </a:t>
            </a:r>
            <a:r>
              <a:rPr lang="nl-BE" dirty="0"/>
              <a:t>(types, strings en </a:t>
            </a:r>
            <a:r>
              <a:rPr lang="nl-BE" dirty="0" err="1"/>
              <a:t>nullable</a:t>
            </a:r>
            <a:r>
              <a:rPr lang="nl-BE" dirty="0"/>
              <a:t> value types) standaard </a:t>
            </a:r>
            <a:r>
              <a:rPr lang="nl-BE" b="1" dirty="0"/>
              <a:t>worden beschouwd als niet verplichte</a:t>
            </a:r>
            <a:r>
              <a:rPr lang="nl-BE" dirty="0"/>
              <a:t> velden in de database.</a:t>
            </a:r>
          </a:p>
          <a:p>
            <a:pPr lvl="1"/>
            <a:r>
              <a:rPr lang="nl-BE" dirty="0"/>
              <a:t>Indien we ervoor willen zorgen dat </a:t>
            </a:r>
            <a:r>
              <a:rPr lang="nl-BE" b="1" dirty="0" err="1"/>
              <a:t>nullable</a:t>
            </a:r>
            <a:r>
              <a:rPr lang="nl-BE" b="1" dirty="0"/>
              <a:t> properties </a:t>
            </a:r>
            <a:r>
              <a:rPr lang="nl-BE" dirty="0"/>
              <a:t>worden vertaald naar </a:t>
            </a:r>
            <a:r>
              <a:rPr lang="nl-BE" b="1" dirty="0" err="1"/>
              <a:t>required</a:t>
            </a:r>
            <a:r>
              <a:rPr lang="nl-BE" b="1" dirty="0"/>
              <a:t> fields </a:t>
            </a:r>
            <a:r>
              <a:rPr lang="nl-BE" dirty="0"/>
              <a:t>in de database, kunnen we dit doen door:</a:t>
            </a:r>
          </a:p>
          <a:p>
            <a:pPr lvl="2"/>
            <a:r>
              <a:rPr lang="nl-BE" dirty="0"/>
              <a:t>De property te decoreren met de </a:t>
            </a:r>
            <a:r>
              <a:rPr lang="nl-BE" b="1" dirty="0"/>
              <a:t>[</a:t>
            </a:r>
            <a:r>
              <a:rPr lang="nl-BE" b="1" dirty="0" err="1"/>
              <a:t>Required</a:t>
            </a:r>
            <a:r>
              <a:rPr lang="nl-BE" b="1" dirty="0"/>
              <a:t>] tag</a:t>
            </a:r>
            <a:r>
              <a:rPr lang="nl-BE" dirty="0"/>
              <a:t>.</a:t>
            </a:r>
          </a:p>
          <a:p>
            <a:pPr lvl="2"/>
            <a:r>
              <a:rPr lang="nl-BE" dirty="0"/>
              <a:t>In ‘</a:t>
            </a:r>
            <a:r>
              <a:rPr lang="nl-BE" b="1" dirty="0" err="1"/>
              <a:t>Fluent</a:t>
            </a:r>
            <a:r>
              <a:rPr lang="nl-BE" b="1" dirty="0"/>
              <a:t> API</a:t>
            </a:r>
            <a:r>
              <a:rPr lang="nl-BE" dirty="0"/>
              <a:t>’ het statement </a:t>
            </a:r>
            <a:r>
              <a:rPr lang="nl-BE" b="1" dirty="0"/>
              <a:t>(…Property(…).</a:t>
            </a:r>
            <a:r>
              <a:rPr lang="nl-BE" b="1" dirty="0" err="1"/>
              <a:t>IsRequired</a:t>
            </a:r>
            <a:r>
              <a:rPr lang="nl-BE" b="1" dirty="0"/>
              <a:t>()) </a:t>
            </a:r>
            <a:r>
              <a:rPr lang="nl-BE" dirty="0"/>
              <a:t>toe te voegen. </a:t>
            </a:r>
          </a:p>
          <a:p>
            <a:r>
              <a:rPr lang="nl-BE" dirty="0"/>
              <a:t>Veld lengte bepalen</a:t>
            </a:r>
          </a:p>
          <a:p>
            <a:pPr lvl="1"/>
            <a:r>
              <a:rPr lang="nl-BE" dirty="0"/>
              <a:t>Als we stringvelden gebruiken worden die in de database automatisch vertaald naar </a:t>
            </a:r>
            <a:r>
              <a:rPr lang="nl-BE" dirty="0" err="1"/>
              <a:t>nvarchar</a:t>
            </a:r>
            <a:r>
              <a:rPr lang="nl-BE" dirty="0"/>
              <a:t>(max). (</a:t>
            </a:r>
            <a:r>
              <a:rPr lang="nl-BE" dirty="0" err="1"/>
              <a:t>Primary</a:t>
            </a:r>
            <a:r>
              <a:rPr lang="nl-BE" dirty="0"/>
              <a:t> </a:t>
            </a:r>
            <a:r>
              <a:rPr lang="nl-BE" dirty="0" err="1"/>
              <a:t>keys</a:t>
            </a:r>
            <a:r>
              <a:rPr lang="nl-BE" dirty="0"/>
              <a:t> worden 450 </a:t>
            </a:r>
            <a:r>
              <a:rPr lang="nl-BE" dirty="0" err="1"/>
              <a:t>chars</a:t>
            </a:r>
            <a:r>
              <a:rPr lang="nl-BE" dirty="0"/>
              <a:t> lang)</a:t>
            </a:r>
          </a:p>
          <a:p>
            <a:pPr lvl="1"/>
            <a:r>
              <a:rPr lang="nl-BE" dirty="0"/>
              <a:t>We kunnen de lengte van de string in de database aanpassen door:</a:t>
            </a:r>
          </a:p>
          <a:p>
            <a:pPr lvl="2"/>
            <a:r>
              <a:rPr lang="nl-BE" dirty="0"/>
              <a:t>De property te decoreren met </a:t>
            </a:r>
            <a:r>
              <a:rPr lang="nl-BE" b="1" dirty="0"/>
              <a:t>[</a:t>
            </a:r>
            <a:r>
              <a:rPr lang="en-US" b="1" dirty="0" err="1">
                <a:solidFill>
                  <a:srgbClr val="319089"/>
                </a:solidFill>
              </a:rPr>
              <a:t>StringLength</a:t>
            </a:r>
            <a:r>
              <a:rPr lang="en-US" b="1" dirty="0"/>
              <a:t>(n)</a:t>
            </a:r>
            <a:r>
              <a:rPr lang="nl-BE" b="1" dirty="0"/>
              <a:t>] </a:t>
            </a:r>
            <a:r>
              <a:rPr lang="nl-BE" dirty="0"/>
              <a:t>of met </a:t>
            </a:r>
            <a:r>
              <a:rPr lang="nl-BE" b="1" dirty="0"/>
              <a:t>[</a:t>
            </a:r>
            <a:r>
              <a:rPr lang="en-US" b="1" dirty="0" err="1">
                <a:solidFill>
                  <a:srgbClr val="319089"/>
                </a:solidFill>
              </a:rPr>
              <a:t>MaxLength</a:t>
            </a:r>
            <a:r>
              <a:rPr lang="en-US" b="1" dirty="0"/>
              <a:t>(n)</a:t>
            </a:r>
            <a:r>
              <a:rPr lang="nl-BE" b="1" dirty="0"/>
              <a:t>]</a:t>
            </a:r>
            <a:r>
              <a:rPr lang="nl-BE" dirty="0"/>
              <a:t>. (n = lengte)</a:t>
            </a:r>
          </a:p>
          <a:p>
            <a:pPr lvl="2"/>
            <a:r>
              <a:rPr lang="nl-BE" dirty="0"/>
              <a:t>In ‘</a:t>
            </a:r>
            <a:r>
              <a:rPr lang="nl-BE" dirty="0" err="1"/>
              <a:t>Fluent</a:t>
            </a:r>
            <a:r>
              <a:rPr lang="nl-BE" dirty="0"/>
              <a:t> API’ kunnen we het statement </a:t>
            </a:r>
            <a:r>
              <a:rPr lang="nl-BE" b="1" dirty="0"/>
              <a:t>Property(…).</a:t>
            </a:r>
            <a:r>
              <a:rPr lang="nl-BE" b="1" dirty="0" err="1"/>
              <a:t>HasMaxLength</a:t>
            </a:r>
            <a:r>
              <a:rPr lang="nl-BE" b="1" dirty="0"/>
              <a:t>(n) </a:t>
            </a:r>
            <a:r>
              <a:rPr lang="nl-BE" dirty="0"/>
              <a:t>gebruiken</a:t>
            </a:r>
          </a:p>
        </p:txBody>
      </p:sp>
    </p:spTree>
    <p:extLst>
      <p:ext uri="{BB962C8B-B14F-4D97-AF65-F5344CB8AC3E}">
        <p14:creationId xmlns:p14="http://schemas.microsoft.com/office/powerpoint/2010/main" val="4209244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838200" y="250723"/>
            <a:ext cx="10515600" cy="670333"/>
          </a:xfrm>
        </p:spPr>
        <p:txBody>
          <a:bodyPr>
            <a:normAutofit fontScale="90000"/>
          </a:bodyPr>
          <a:lstStyle/>
          <a:p>
            <a:r>
              <a:rPr lang="nl-BE" dirty="0"/>
              <a:t>Relatietherapie</a:t>
            </a:r>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838200" y="1032388"/>
            <a:ext cx="10515600" cy="5574890"/>
          </a:xfrm>
        </p:spPr>
        <p:txBody>
          <a:bodyPr>
            <a:normAutofit/>
          </a:bodyPr>
          <a:lstStyle/>
          <a:p>
            <a:r>
              <a:rPr lang="nl-BE" b="1" dirty="0"/>
              <a:t>Relaties tussen tabellen </a:t>
            </a:r>
            <a:r>
              <a:rPr lang="nl-BE" dirty="0"/>
              <a:t>worden door EF Core herkend aan de hand van de </a:t>
            </a:r>
            <a:r>
              <a:rPr lang="nl-BE" b="1" dirty="0"/>
              <a:t>relaties tussen objecten</a:t>
            </a:r>
            <a:r>
              <a:rPr lang="nl-BE" dirty="0"/>
              <a:t>:</a:t>
            </a:r>
          </a:p>
          <a:p>
            <a:pPr lvl="1"/>
            <a:r>
              <a:rPr lang="nl-BE" dirty="0"/>
              <a:t>1/0 : 1 relaties: Als we een data object als property in een ander object gebruiken zal EF Core dit als een relatie herkennen</a:t>
            </a:r>
          </a:p>
          <a:p>
            <a:pPr marL="914400" lvl="2" indent="0">
              <a:buNone/>
            </a:pP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err="1">
                <a:solidFill>
                  <a:srgbClr val="2B91AF"/>
                </a:solidFill>
                <a:latin typeface="Consolas" panose="020B0609020204030204" pitchFamily="49" charset="0"/>
              </a:rPr>
              <a:t>AnimalClassification</a:t>
            </a:r>
            <a:r>
              <a:rPr lang="en-US" sz="1600" dirty="0">
                <a:solidFill>
                  <a:srgbClr val="000000"/>
                </a:solidFill>
                <a:latin typeface="Consolas" panose="020B0609020204030204" pitchFamily="49" charset="0"/>
              </a:rPr>
              <a:t> {</a:t>
            </a:r>
          </a:p>
          <a:p>
            <a:pPr marL="914400" lvl="2" indent="0">
              <a:buNone/>
            </a:pPr>
            <a:r>
              <a:rPr lang="en-US" sz="1600" b="1" dirty="0">
                <a:solidFill>
                  <a:srgbClr val="000000"/>
                </a:solidFill>
                <a:latin typeface="Consolas" panose="020B0609020204030204" pitchFamily="49" charset="0"/>
              </a:rPr>
              <a:t>  …</a:t>
            </a:r>
          </a:p>
          <a:p>
            <a:pPr marL="914400" lvl="2" indent="0">
              <a:buNone/>
            </a:pPr>
            <a:r>
              <a:rPr lang="en-US" sz="1600" dirty="0">
                <a:solidFill>
                  <a:srgbClr val="000000"/>
                </a:solidFill>
                <a:latin typeface="Consolas" panose="020B0609020204030204" pitchFamily="49" charset="0"/>
              </a:rPr>
              <a:t>}</a:t>
            </a:r>
          </a:p>
          <a:p>
            <a:pPr marL="914400" lvl="2" indent="0">
              <a:buNone/>
            </a:pP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Pet</a:t>
            </a:r>
            <a:r>
              <a:rPr lang="en-US" sz="1600" dirty="0">
                <a:solidFill>
                  <a:srgbClr val="000000"/>
                </a:solidFill>
                <a:latin typeface="Consolas" panose="020B0609020204030204" pitchFamily="49" charset="0"/>
              </a:rPr>
              <a:t> {</a:t>
            </a:r>
          </a:p>
          <a:p>
            <a:pPr marL="914400" lvl="2" indent="0">
              <a:buNone/>
            </a:pPr>
            <a:r>
              <a:rPr lang="en-US" sz="1600" dirty="0">
                <a:solidFill>
                  <a:srgbClr val="0000FF"/>
                </a:solidFill>
                <a:latin typeface="Consolas" panose="020B0609020204030204" pitchFamily="49" charset="0"/>
              </a:rPr>
              <a:t>  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PetID</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get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set</a:t>
            </a:r>
            <a:r>
              <a:rPr lang="en-US" sz="1600" dirty="0">
                <a:solidFill>
                  <a:srgbClr val="000000"/>
                </a:solidFill>
                <a:latin typeface="Consolas" panose="020B0609020204030204" pitchFamily="49" charset="0"/>
              </a:rPr>
              <a:t>; }</a:t>
            </a:r>
          </a:p>
          <a:p>
            <a:pPr marL="914400" lvl="2" indent="0">
              <a:buNone/>
            </a:pP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p>
          <a:p>
            <a:pPr marL="914400" lvl="2" indent="0">
              <a:buNone/>
            </a:pPr>
            <a:r>
              <a:rPr lang="en-US" sz="1600" dirty="0">
                <a:solidFill>
                  <a:srgbClr val="0000FF"/>
                </a:solidFill>
                <a:latin typeface="Consolas" panose="020B0609020204030204" pitchFamily="49" charset="0"/>
              </a:rPr>
              <a:t>  public</a:t>
            </a:r>
            <a:r>
              <a:rPr lang="en-US" sz="1600" dirty="0">
                <a:solidFill>
                  <a:srgbClr val="000000"/>
                </a:solidFill>
                <a:latin typeface="Consolas" panose="020B0609020204030204" pitchFamily="49" charset="0"/>
              </a:rPr>
              <a:t> </a:t>
            </a:r>
            <a:r>
              <a:rPr lang="en-US" sz="1600" dirty="0" err="1">
                <a:solidFill>
                  <a:srgbClr val="319089"/>
                </a:solidFill>
                <a:latin typeface="Consolas" panose="020B0609020204030204" pitchFamily="49" charset="0"/>
              </a:rPr>
              <a:t>AnimalClassification</a:t>
            </a:r>
            <a:r>
              <a:rPr lang="en-US" sz="1600" dirty="0">
                <a:solidFill>
                  <a:srgbClr val="000000"/>
                </a:solidFill>
                <a:latin typeface="Consolas" panose="020B0609020204030204" pitchFamily="49" charset="0"/>
              </a:rPr>
              <a:t> Classification { </a:t>
            </a:r>
            <a:r>
              <a:rPr lang="en-US" sz="1600" dirty="0">
                <a:solidFill>
                  <a:srgbClr val="0000FF"/>
                </a:solidFill>
                <a:latin typeface="Consolas" panose="020B0609020204030204" pitchFamily="49" charset="0"/>
              </a:rPr>
              <a:t>get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set</a:t>
            </a:r>
            <a:r>
              <a:rPr lang="en-US" sz="1600" dirty="0">
                <a:solidFill>
                  <a:srgbClr val="000000"/>
                </a:solidFill>
                <a:latin typeface="Consolas" panose="020B0609020204030204" pitchFamily="49" charset="0"/>
              </a:rPr>
              <a:t>; }</a:t>
            </a:r>
          </a:p>
          <a:p>
            <a:pPr marL="914400" lvl="2" indent="0">
              <a:buNone/>
            </a:pPr>
            <a:r>
              <a:rPr lang="en-US" sz="1600" dirty="0">
                <a:solidFill>
                  <a:srgbClr val="000000"/>
                </a:solidFill>
                <a:latin typeface="Consolas" panose="020B0609020204030204" pitchFamily="49" charset="0"/>
              </a:rPr>
              <a:t>}</a:t>
            </a:r>
            <a:endParaRPr lang="nl-BE" sz="1600" dirty="0"/>
          </a:p>
          <a:p>
            <a:pPr lvl="1"/>
            <a:r>
              <a:rPr lang="nl-BE" dirty="0"/>
              <a:t>1/0 : N relaties: Indien we een lijst gebruiken met daarin een gerelateerd type. De lijst moet overgeërfd zijn van </a:t>
            </a:r>
            <a:r>
              <a:rPr lang="nl-BE" dirty="0" err="1"/>
              <a:t>ICollection</a:t>
            </a:r>
            <a:r>
              <a:rPr lang="nl-BE" dirty="0"/>
              <a:t>:</a:t>
            </a:r>
          </a:p>
          <a:p>
            <a:pPr marL="914400" lvl="2" indent="0">
              <a:buNone/>
            </a:pP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virtual</a:t>
            </a:r>
            <a:r>
              <a:rPr lang="en-US" sz="1600" dirty="0">
                <a:solidFill>
                  <a:srgbClr val="000000"/>
                </a:solidFill>
                <a:latin typeface="Consolas" panose="020B0609020204030204" pitchFamily="49" charset="0"/>
              </a:rPr>
              <a:t> </a:t>
            </a:r>
            <a:r>
              <a:rPr lang="en-US" sz="1600" dirty="0">
                <a:solidFill>
                  <a:srgbClr val="319089"/>
                </a:solidFill>
                <a:latin typeface="Consolas" panose="020B0609020204030204" pitchFamily="49" charset="0"/>
              </a:rPr>
              <a:t>List</a:t>
            </a:r>
            <a:r>
              <a:rPr lang="en-US" sz="1600" dirty="0">
                <a:solidFill>
                  <a:srgbClr val="000000"/>
                </a:solidFill>
                <a:latin typeface="Consolas" panose="020B0609020204030204" pitchFamily="49" charset="0"/>
              </a:rPr>
              <a:t>&lt;</a:t>
            </a:r>
            <a:r>
              <a:rPr lang="en-US" sz="1600" dirty="0">
                <a:solidFill>
                  <a:srgbClr val="319089"/>
                </a:solidFill>
                <a:latin typeface="Consolas" panose="020B0609020204030204" pitchFamily="49" charset="0"/>
              </a:rPr>
              <a:t>Address</a:t>
            </a:r>
            <a:r>
              <a:rPr lang="en-US" sz="1600" dirty="0">
                <a:solidFill>
                  <a:srgbClr val="000000"/>
                </a:solidFill>
                <a:latin typeface="Consolas" panose="020B0609020204030204" pitchFamily="49" charset="0"/>
              </a:rPr>
              <a:t>&gt; Address { </a:t>
            </a:r>
            <a:r>
              <a:rPr lang="en-US" sz="1600" dirty="0">
                <a:solidFill>
                  <a:srgbClr val="0000FF"/>
                </a:solidFill>
                <a:latin typeface="Consolas" panose="020B0609020204030204" pitchFamily="49" charset="0"/>
              </a:rPr>
              <a:t>get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set</a:t>
            </a:r>
            <a:r>
              <a:rPr lang="en-US" sz="1600" dirty="0">
                <a:solidFill>
                  <a:srgbClr val="000000"/>
                </a:solidFill>
                <a:latin typeface="Consolas" panose="020B0609020204030204" pitchFamily="49" charset="0"/>
              </a:rPr>
              <a:t>; } =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List&lt;</a:t>
            </a:r>
            <a:r>
              <a:rPr lang="en-US" sz="1600" dirty="0">
                <a:solidFill>
                  <a:srgbClr val="319089"/>
                </a:solidFill>
                <a:latin typeface="Consolas" panose="020B0609020204030204" pitchFamily="49" charset="0"/>
              </a:rPr>
              <a:t>Address</a:t>
            </a:r>
            <a:r>
              <a:rPr lang="en-US" sz="1600" dirty="0">
                <a:solidFill>
                  <a:srgbClr val="000000"/>
                </a:solidFill>
                <a:latin typeface="Consolas" panose="020B0609020204030204" pitchFamily="49" charset="0"/>
              </a:rPr>
              <a:t>&gt;();</a:t>
            </a:r>
            <a:endParaRPr lang="nl-BE" sz="1600" dirty="0"/>
          </a:p>
        </p:txBody>
      </p:sp>
    </p:spTree>
    <p:extLst>
      <p:ext uri="{BB962C8B-B14F-4D97-AF65-F5344CB8AC3E}">
        <p14:creationId xmlns:p14="http://schemas.microsoft.com/office/powerpoint/2010/main" val="4055031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fade">
                                      <p:cBhvr>
                                        <p:cTn id="44"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FB8E4C0-009A-42E2-A085-150DA5176634}"/>
              </a:ext>
            </a:extLst>
          </p:cNvPr>
          <p:cNvSpPr txBox="1"/>
          <p:nvPr/>
        </p:nvSpPr>
        <p:spPr>
          <a:xfrm>
            <a:off x="838200" y="2305299"/>
            <a:ext cx="6665719" cy="4031873"/>
          </a:xfrm>
          <a:prstGeom prst="rect">
            <a:avLst/>
          </a:prstGeom>
          <a:noFill/>
        </p:spPr>
        <p:txBody>
          <a:bodyPr wrap="square" rtlCol="0">
            <a:spAutoFit/>
          </a:bodyPr>
          <a:lstStyle/>
          <a:p>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AnimalClassifi</a:t>
            </a:r>
            <a:endParaRPr lang="en-US" dirty="0"/>
          </a:p>
          <a:p>
            <a:r>
              <a:rPr lang="en-US" dirty="0"/>
              <a:t>    public int </a:t>
            </a:r>
            <a:r>
              <a:rPr lang="en-US" dirty="0" err="1"/>
              <a:t>AnimalClassificationID</a:t>
            </a:r>
            <a:r>
              <a:rPr lang="en-US" dirty="0"/>
              <a:t> { get; set; } </a:t>
            </a:r>
            <a:r>
              <a:rPr lang="en-US" sz="1400" dirty="0">
                <a:solidFill>
                  <a:srgbClr val="2B91AF"/>
                </a:solidFill>
                <a:latin typeface="Consolas" panose="020B0609020204030204" pitchFamily="49" charset="0"/>
              </a:rPr>
              <a:t>cation</a:t>
            </a:r>
            <a:r>
              <a:rPr lang="en-US" sz="1400" dirty="0">
                <a:solidFill>
                  <a:srgbClr val="000000"/>
                </a:solidFill>
                <a:latin typeface="Consolas" panose="020B0609020204030204" pitchFamily="49" charset="0"/>
              </a:rPr>
              <a:t> {</a:t>
            </a:r>
          </a:p>
          <a:p>
            <a:pPr>
              <a:tabLst>
                <a:tab pos="216000" algn="l"/>
              </a:tabLst>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AnimalClassificationID</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set</a:t>
            </a:r>
            <a:r>
              <a:rPr lang="en-US" sz="1400" dirty="0">
                <a:solidFill>
                  <a:srgbClr val="000000"/>
                </a:solidFill>
                <a:latin typeface="Consolas" panose="020B0609020204030204" pitchFamily="49" charset="0"/>
              </a:rPr>
              <a:t>; }</a:t>
            </a:r>
          </a:p>
          <a:p>
            <a:pPr>
              <a:tabLst>
                <a:tab pos="216000" algn="l"/>
              </a:tabLst>
            </a:pPr>
            <a:r>
              <a:rPr lang="en-US" sz="1400" dirty="0">
                <a:solidFill>
                  <a:srgbClr val="000000"/>
                </a:solidFill>
                <a:latin typeface="Consolas" panose="020B0609020204030204" pitchFamily="49" charset="0"/>
              </a:rPr>
              <a:t>	[Required]</a:t>
            </a:r>
          </a:p>
          <a:p>
            <a:pPr>
              <a:tabLst>
                <a:tab pos="216000" algn="l"/>
              </a:tabLst>
            </a:pPr>
            <a:r>
              <a:rPr lang="en-US" sz="1400" dirty="0">
                <a:solidFill>
                  <a:srgbClr val="0000FF"/>
                </a:solidFill>
                <a:latin typeface="Consolas" panose="020B0609020204030204" pitchFamily="49" charset="0"/>
              </a:rPr>
              <a:t>	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Name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set</a:t>
            </a:r>
            <a:r>
              <a:rPr lang="en-US" sz="1400" dirty="0">
                <a:solidFill>
                  <a:srgbClr val="000000"/>
                </a:solidFill>
                <a:latin typeface="Consolas" panose="020B0609020204030204" pitchFamily="49" charset="0"/>
              </a:rPr>
              <a:t>; }</a:t>
            </a:r>
          </a:p>
          <a:p>
            <a:pPr>
              <a:tabLst>
                <a:tab pos="216000" algn="l"/>
              </a:tabLst>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Description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set</a:t>
            </a:r>
            <a:r>
              <a:rPr lang="en-US" sz="1400" dirty="0">
                <a:solidFill>
                  <a:srgbClr val="000000"/>
                </a:solidFill>
                <a:latin typeface="Consolas" panose="020B0609020204030204" pitchFamily="49" charset="0"/>
              </a:rPr>
              <a:t>; }</a:t>
            </a:r>
          </a:p>
          <a:p>
            <a:pPr>
              <a:tabLst>
                <a:tab pos="216000" algn="l"/>
              </a:tabLst>
            </a:pPr>
            <a:r>
              <a:rPr lang="en-US" sz="1400" dirty="0">
                <a:solidFill>
                  <a:srgbClr val="000000"/>
                </a:solidFill>
                <a:latin typeface="Consolas" panose="020B0609020204030204" pitchFamily="49" charset="0"/>
              </a:rPr>
              <a:t>}</a:t>
            </a:r>
          </a:p>
          <a:p>
            <a:pPr>
              <a:tabLst>
                <a:tab pos="216000" algn="l"/>
              </a:tabLst>
            </a:pP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Pet</a:t>
            </a:r>
            <a:r>
              <a:rPr lang="en-US" sz="1400" dirty="0">
                <a:solidFill>
                  <a:srgbClr val="000000"/>
                </a:solidFill>
                <a:latin typeface="Consolas" panose="020B0609020204030204" pitchFamily="49" charset="0"/>
              </a:rPr>
              <a:t> {</a:t>
            </a:r>
          </a:p>
          <a:p>
            <a:pPr>
              <a:tabLst>
                <a:tab pos="216000" algn="l"/>
              </a:tabLst>
            </a:pPr>
            <a:r>
              <a:rPr lang="en-US" sz="1400" dirty="0">
                <a:solidFill>
                  <a:srgbClr val="0000FF"/>
                </a:solidFill>
                <a:latin typeface="Consolas" panose="020B0609020204030204" pitchFamily="49" charset="0"/>
              </a:rPr>
              <a:t>	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PetID</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set</a:t>
            </a:r>
            <a:r>
              <a:rPr lang="en-US" sz="1400" dirty="0">
                <a:solidFill>
                  <a:srgbClr val="000000"/>
                </a:solidFill>
                <a:latin typeface="Consolas" panose="020B0609020204030204" pitchFamily="49" charset="0"/>
              </a:rPr>
              <a:t>; }</a:t>
            </a:r>
          </a:p>
          <a:p>
            <a:pPr>
              <a:tabLst>
                <a:tab pos="216000" algn="l"/>
              </a:tabLst>
            </a:pPr>
            <a:r>
              <a:rPr lang="en-US" sz="1400" dirty="0">
                <a:solidFill>
                  <a:srgbClr val="000000"/>
                </a:solidFill>
                <a:latin typeface="Consolas" panose="020B0609020204030204" pitchFamily="49" charset="0"/>
              </a:rPr>
              <a:t>	[Required]</a:t>
            </a:r>
          </a:p>
          <a:p>
            <a:pPr>
              <a:tabLst>
                <a:tab pos="216000" algn="l"/>
              </a:tabLst>
            </a:pPr>
            <a:r>
              <a:rPr lang="en-US" sz="1400" dirty="0">
                <a:solidFill>
                  <a:srgbClr val="0000FF"/>
                </a:solidFill>
                <a:latin typeface="Consolas" panose="020B0609020204030204" pitchFamily="49" charset="0"/>
              </a:rPr>
              <a:t>	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Name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set</a:t>
            </a:r>
            <a:r>
              <a:rPr lang="en-US" sz="1400" dirty="0">
                <a:solidFill>
                  <a:srgbClr val="000000"/>
                </a:solidFill>
                <a:latin typeface="Consolas" panose="020B0609020204030204" pitchFamily="49" charset="0"/>
              </a:rPr>
              <a:t>; }</a:t>
            </a:r>
          </a:p>
          <a:p>
            <a:pPr>
              <a:tabLst>
                <a:tab pos="216000" algn="l"/>
              </a:tabLst>
            </a:pPr>
            <a:r>
              <a:rPr lang="en-US" sz="1400" dirty="0">
                <a:solidFill>
                  <a:srgbClr val="0000FF"/>
                </a:solidFill>
                <a:latin typeface="Consolas" panose="020B0609020204030204" pitchFamily="49" charset="0"/>
              </a:rPr>
              <a:t>	</a:t>
            </a:r>
            <a:r>
              <a:rPr lang="en-US" sz="1400" b="1" dirty="0">
                <a:solidFill>
                  <a:srgbClr val="0000FF"/>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AnimalClassification</a:t>
            </a:r>
            <a:r>
              <a:rPr lang="en-US" sz="1400" b="1" dirty="0">
                <a:solidFill>
                  <a:srgbClr val="000000"/>
                </a:solidFill>
                <a:latin typeface="Consolas" panose="020B0609020204030204" pitchFamily="49" charset="0"/>
              </a:rPr>
              <a:t> Classification { </a:t>
            </a:r>
            <a:r>
              <a:rPr lang="en-US" sz="1400" b="1" dirty="0">
                <a:solidFill>
                  <a:srgbClr val="0000FF"/>
                </a:solidFill>
                <a:latin typeface="Consolas" panose="020B0609020204030204" pitchFamily="49" charset="0"/>
              </a:rPr>
              <a:t>get</a:t>
            </a:r>
            <a:r>
              <a:rPr lang="en-US" sz="1400" b="1" dirty="0">
                <a:solidFill>
                  <a:srgbClr val="000000"/>
                </a:solidFill>
                <a:latin typeface="Consolas" panose="020B0609020204030204" pitchFamily="49" charset="0"/>
              </a:rPr>
              <a:t>; </a:t>
            </a:r>
            <a:r>
              <a:rPr lang="en-US" sz="1400" b="1" dirty="0">
                <a:solidFill>
                  <a:srgbClr val="0000FF"/>
                </a:solidFill>
                <a:latin typeface="Consolas" panose="020B0609020204030204" pitchFamily="49" charset="0"/>
              </a:rPr>
              <a:t>set</a:t>
            </a:r>
            <a:r>
              <a:rPr lang="en-US" sz="1400" b="1" dirty="0">
                <a:solidFill>
                  <a:srgbClr val="000000"/>
                </a:solidFill>
                <a:latin typeface="Consolas" panose="020B0609020204030204" pitchFamily="49" charset="0"/>
              </a:rPr>
              <a:t>; }</a:t>
            </a:r>
          </a:p>
          <a:p>
            <a:pPr>
              <a:tabLst>
                <a:tab pos="216000" algn="l"/>
              </a:tabLst>
            </a:pPr>
            <a:r>
              <a:rPr lang="en-US" sz="1400" b="1"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AnimalClassificationID</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set</a:t>
            </a:r>
            <a:r>
              <a:rPr lang="en-US" sz="1400" dirty="0">
                <a:solidFill>
                  <a:srgbClr val="000000"/>
                </a:solidFill>
                <a:latin typeface="Consolas" panose="020B0609020204030204" pitchFamily="49" charset="0"/>
              </a:rPr>
              <a:t>; }</a:t>
            </a:r>
            <a:endParaRPr lang="en-US" sz="1400" b="1" dirty="0">
              <a:solidFill>
                <a:srgbClr val="000000"/>
              </a:solidFill>
              <a:latin typeface="Consolas" panose="020B0609020204030204" pitchFamily="49" charset="0"/>
            </a:endParaRPr>
          </a:p>
          <a:p>
            <a:pPr>
              <a:tabLst>
                <a:tab pos="216000" algn="l"/>
              </a:tabLst>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DateTime</a:t>
            </a:r>
            <a:r>
              <a:rPr lang="en-US" sz="1400" dirty="0">
                <a:solidFill>
                  <a:srgbClr val="000000"/>
                </a:solidFill>
                <a:latin typeface="Consolas" panose="020B0609020204030204" pitchFamily="49" charset="0"/>
              </a:rPr>
              <a:t>? Birthday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set</a:t>
            </a:r>
            <a:r>
              <a:rPr lang="en-US" sz="1400" dirty="0">
                <a:solidFill>
                  <a:srgbClr val="000000"/>
                </a:solidFill>
                <a:latin typeface="Consolas" panose="020B0609020204030204" pitchFamily="49" charset="0"/>
              </a:rPr>
              <a:t>; }</a:t>
            </a:r>
          </a:p>
          <a:p>
            <a:pPr>
              <a:tabLst>
                <a:tab pos="216000" algn="l"/>
              </a:tabLst>
            </a:pPr>
            <a:r>
              <a:rPr lang="en-US" sz="1400" dirty="0">
                <a:solidFill>
                  <a:srgbClr val="0000FF"/>
                </a:solidFill>
                <a:latin typeface="Consolas" panose="020B0609020204030204" pitchFamily="49" charset="0"/>
              </a:rPr>
              <a:t>	public</a:t>
            </a:r>
            <a:r>
              <a:rPr lang="en-US" sz="1400" dirty="0">
                <a:solidFill>
                  <a:srgbClr val="000000"/>
                </a:solidFill>
                <a:latin typeface="Consolas" panose="020B0609020204030204" pitchFamily="49" charset="0"/>
              </a:rPr>
              <a:t> Client </a:t>
            </a:r>
            <a:r>
              <a:rPr lang="en-US" sz="1400" dirty="0" err="1">
                <a:solidFill>
                  <a:srgbClr val="000000"/>
                </a:solidFill>
                <a:latin typeface="Consolas" panose="020B0609020204030204" pitchFamily="49" charset="0"/>
              </a:rPr>
              <a:t>Client</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set</a:t>
            </a:r>
            <a:r>
              <a:rPr lang="en-US" sz="1400" dirty="0">
                <a:solidFill>
                  <a:srgbClr val="000000"/>
                </a:solidFill>
                <a:latin typeface="Consolas" panose="020B0609020204030204" pitchFamily="49" charset="0"/>
              </a:rPr>
              <a:t>; } </a:t>
            </a:r>
            <a:r>
              <a:rPr lang="en-US" sz="1400" dirty="0">
                <a:solidFill>
                  <a:srgbClr val="008000"/>
                </a:solidFill>
                <a:latin typeface="Consolas" panose="020B0609020204030204" pitchFamily="49" charset="0"/>
              </a:rPr>
              <a:t>// Owner</a:t>
            </a:r>
            <a:endParaRPr lang="en-US" sz="1400" dirty="0">
              <a:solidFill>
                <a:srgbClr val="000000"/>
              </a:solidFill>
              <a:latin typeface="Consolas" panose="020B0609020204030204" pitchFamily="49" charset="0"/>
            </a:endParaRPr>
          </a:p>
          <a:p>
            <a:pPr>
              <a:tabLst>
                <a:tab pos="216000" algn="l"/>
              </a:tabLst>
            </a:pPr>
            <a:r>
              <a:rPr lang="en-US" sz="1400" dirty="0">
                <a:solidFill>
                  <a:srgbClr val="0000FF"/>
                </a:solidFill>
                <a:latin typeface="Consolas" panose="020B0609020204030204" pitchFamily="49" charset="0"/>
              </a:rPr>
              <a:t>	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virtual</a:t>
            </a:r>
            <a:r>
              <a:rPr lang="en-US" sz="1400" dirty="0">
                <a:solidFill>
                  <a:srgbClr val="000000"/>
                </a:solidFill>
                <a:latin typeface="Consolas" panose="020B0609020204030204" pitchFamily="49" charset="0"/>
              </a:rPr>
              <a:t> List&lt;Visit&gt; History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set</a:t>
            </a:r>
            <a:r>
              <a:rPr lang="en-US" sz="1400" dirty="0">
                <a:solidFill>
                  <a:srgbClr val="000000"/>
                </a:solidFill>
                <a:latin typeface="Consolas" panose="020B0609020204030204" pitchFamily="49" charset="0"/>
              </a:rPr>
              <a:t>; };</a:t>
            </a:r>
          </a:p>
          <a:p>
            <a:pPr>
              <a:tabLst>
                <a:tab pos="216000" algn="l"/>
              </a:tabLst>
            </a:pPr>
            <a:r>
              <a:rPr lang="en-US" sz="1400" dirty="0">
                <a:solidFill>
                  <a:srgbClr val="0000FF"/>
                </a:solidFill>
                <a:latin typeface="Consolas" panose="020B0609020204030204" pitchFamily="49" charset="0"/>
              </a:rPr>
              <a:t>	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virtual</a:t>
            </a:r>
            <a:r>
              <a:rPr lang="en-US" sz="1400" dirty="0">
                <a:solidFill>
                  <a:srgbClr val="000000"/>
                </a:solidFill>
                <a:latin typeface="Consolas" panose="020B0609020204030204" pitchFamily="49" charset="0"/>
              </a:rPr>
              <a:t> List&lt;Appointment&gt; Appointments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set</a:t>
            </a:r>
            <a:r>
              <a:rPr lang="en-US" sz="1400" dirty="0">
                <a:solidFill>
                  <a:srgbClr val="000000"/>
                </a:solidFill>
                <a:latin typeface="Consolas" panose="020B0609020204030204" pitchFamily="49" charset="0"/>
              </a:rPr>
              <a:t>; };</a:t>
            </a:r>
            <a:endParaRPr lang="en-US" sz="1400" b="1" dirty="0">
              <a:solidFill>
                <a:srgbClr val="000000"/>
              </a:solidFill>
              <a:latin typeface="Consolas" panose="020B0609020204030204" pitchFamily="49" charset="0"/>
            </a:endParaRPr>
          </a:p>
          <a:p>
            <a:pPr>
              <a:tabLst>
                <a:tab pos="216000" algn="l"/>
              </a:tabLst>
            </a:pPr>
            <a:r>
              <a:rPr lang="en-US" sz="1400" dirty="0">
                <a:solidFill>
                  <a:srgbClr val="000000"/>
                </a:solidFill>
                <a:latin typeface="Consolas" panose="020B0609020204030204" pitchFamily="49" charset="0"/>
              </a:rPr>
              <a:t>}</a:t>
            </a:r>
            <a:endParaRPr lang="en-US" sz="1400" dirty="0"/>
          </a:p>
        </p:txBody>
      </p:sp>
      <p:pic>
        <p:nvPicPr>
          <p:cNvPr id="69" name="Picture 68">
            <a:extLst>
              <a:ext uri="{FF2B5EF4-FFF2-40B4-BE49-F238E27FC236}">
                <a16:creationId xmlns:a16="http://schemas.microsoft.com/office/drawing/2014/main" id="{F9629137-CB7F-494C-966D-0280B7EEA4AE}"/>
              </a:ext>
            </a:extLst>
          </p:cNvPr>
          <p:cNvPicPr>
            <a:picLocks noChangeAspect="1"/>
          </p:cNvPicPr>
          <p:nvPr/>
        </p:nvPicPr>
        <p:blipFill>
          <a:blip r:embed="rId2"/>
          <a:stretch>
            <a:fillRect/>
          </a:stretch>
        </p:blipFill>
        <p:spPr>
          <a:xfrm>
            <a:off x="813633" y="2299469"/>
            <a:ext cx="6681795" cy="3853006"/>
          </a:xfrm>
          <a:prstGeom prst="rect">
            <a:avLst/>
          </a:prstGeom>
        </p:spPr>
      </p:pic>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838200" y="176403"/>
            <a:ext cx="10515600" cy="628707"/>
          </a:xfrm>
          <a:ln>
            <a:noFill/>
          </a:ln>
        </p:spPr>
        <p:txBody>
          <a:bodyPr>
            <a:normAutofit fontScale="90000"/>
          </a:bodyPr>
          <a:lstStyle/>
          <a:p>
            <a:r>
              <a:rPr lang="nl-BE" dirty="0"/>
              <a:t>1/0 op 1 relaties	</a:t>
            </a:r>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570271" y="977159"/>
            <a:ext cx="11231471" cy="5418660"/>
          </a:xfrm>
        </p:spPr>
        <p:txBody>
          <a:bodyPr>
            <a:normAutofit/>
          </a:bodyPr>
          <a:lstStyle/>
          <a:p>
            <a:r>
              <a:rPr lang="nl-BE" dirty="0"/>
              <a:t>Als EF Core een relatie ziet in onze declaratie naar een andere tabel dan wordt er impliciet een relatie naar die tabel gemaakt.</a:t>
            </a:r>
          </a:p>
          <a:p>
            <a:r>
              <a:rPr lang="nl-BE" dirty="0"/>
              <a:t>Indien we de </a:t>
            </a:r>
            <a:r>
              <a:rPr lang="nl-BE" dirty="0" err="1"/>
              <a:t>foreign</a:t>
            </a:r>
            <a:r>
              <a:rPr lang="nl-BE" dirty="0"/>
              <a:t> </a:t>
            </a:r>
            <a:r>
              <a:rPr lang="nl-BE" dirty="0" err="1"/>
              <a:t>key</a:t>
            </a:r>
            <a:r>
              <a:rPr lang="nl-BE" dirty="0"/>
              <a:t> willen specifiëren kunnen we die toevoegen</a:t>
            </a:r>
          </a:p>
          <a:p>
            <a:endParaRPr lang="nl-BE" dirty="0"/>
          </a:p>
        </p:txBody>
      </p:sp>
      <p:pic>
        <p:nvPicPr>
          <p:cNvPr id="7" name="Picture 6">
            <a:extLst>
              <a:ext uri="{FF2B5EF4-FFF2-40B4-BE49-F238E27FC236}">
                <a16:creationId xmlns:a16="http://schemas.microsoft.com/office/drawing/2014/main" id="{CE36E1EF-CE41-436B-8AE9-0265725C2B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7470" y="2670468"/>
            <a:ext cx="2105319" cy="3210373"/>
          </a:xfrm>
          <a:prstGeom prst="rect">
            <a:avLst/>
          </a:prstGeom>
        </p:spPr>
      </p:pic>
      <p:sp>
        <p:nvSpPr>
          <p:cNvPr id="8" name="Rectangle 7">
            <a:extLst>
              <a:ext uri="{FF2B5EF4-FFF2-40B4-BE49-F238E27FC236}">
                <a16:creationId xmlns:a16="http://schemas.microsoft.com/office/drawing/2014/main" id="{448A4B6F-70E4-439F-974F-3F6C1527A729}"/>
              </a:ext>
            </a:extLst>
          </p:cNvPr>
          <p:cNvSpPr/>
          <p:nvPr/>
        </p:nvSpPr>
        <p:spPr>
          <a:xfrm>
            <a:off x="1059411" y="4704193"/>
            <a:ext cx="5819686" cy="307648"/>
          </a:xfrm>
          <a:prstGeom prst="rect">
            <a:avLst/>
          </a:prstGeom>
          <a:noFill/>
          <a:ln w="28575">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0" name="Connector: Curved 9">
            <a:extLst>
              <a:ext uri="{FF2B5EF4-FFF2-40B4-BE49-F238E27FC236}">
                <a16:creationId xmlns:a16="http://schemas.microsoft.com/office/drawing/2014/main" id="{47CE279E-0F66-4744-B951-E50AFECA9EF7}"/>
              </a:ext>
            </a:extLst>
          </p:cNvPr>
          <p:cNvCxnSpPr>
            <a:cxnSpLocks/>
            <a:stCxn id="8" idx="3"/>
          </p:cNvCxnSpPr>
          <p:nvPr/>
        </p:nvCxnSpPr>
        <p:spPr>
          <a:xfrm flipH="1" flipV="1">
            <a:off x="6096000" y="2670468"/>
            <a:ext cx="783097" cy="2187549"/>
          </a:xfrm>
          <a:prstGeom prst="curvedConnector4">
            <a:avLst>
              <a:gd name="adj1" fmla="val -102015"/>
              <a:gd name="adj2" fmla="val 111946"/>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Connector: Curved 53">
            <a:extLst>
              <a:ext uri="{FF2B5EF4-FFF2-40B4-BE49-F238E27FC236}">
                <a16:creationId xmlns:a16="http://schemas.microsoft.com/office/drawing/2014/main" id="{B9661405-6FBF-4517-B83E-6009C9DBDA2E}"/>
              </a:ext>
            </a:extLst>
          </p:cNvPr>
          <p:cNvCxnSpPr>
            <a:cxnSpLocks/>
          </p:cNvCxnSpPr>
          <p:nvPr/>
        </p:nvCxnSpPr>
        <p:spPr>
          <a:xfrm>
            <a:off x="6902241" y="4845318"/>
            <a:ext cx="1308309" cy="269607"/>
          </a:xfrm>
          <a:prstGeom prst="curvedConnector3">
            <a:avLst>
              <a:gd name="adj1" fmla="val 44176"/>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4" name="Rectangle 73">
            <a:extLst>
              <a:ext uri="{FF2B5EF4-FFF2-40B4-BE49-F238E27FC236}">
                <a16:creationId xmlns:a16="http://schemas.microsoft.com/office/drawing/2014/main" id="{11378B10-CF04-405C-8BBB-F19B059C1033}"/>
              </a:ext>
            </a:extLst>
          </p:cNvPr>
          <p:cNvSpPr/>
          <p:nvPr/>
        </p:nvSpPr>
        <p:spPr>
          <a:xfrm>
            <a:off x="960378" y="4915538"/>
            <a:ext cx="5819686" cy="307648"/>
          </a:xfrm>
          <a:prstGeom prst="rect">
            <a:avLst/>
          </a:prstGeom>
          <a:noFill/>
          <a:ln w="28575">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780250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4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9"/>
                                        </p:tgtEl>
                                        <p:attrNameLst>
                                          <p:attrName>style.visibility</p:attrName>
                                        </p:attrNameLst>
                                      </p:cBhvr>
                                      <p:to>
                                        <p:strVal val="visible"/>
                                      </p:to>
                                    </p:set>
                                    <p:animEffect transition="in" filter="fade">
                                      <p:cBhvr>
                                        <p:cTn id="12" dur="500"/>
                                        <p:tgtEl>
                                          <p:spTgt spid="6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par>
                                <p:cTn id="23" presetID="10" presetClass="entr" presetSubtype="0" fill="hold" nodeType="withEffect">
                                  <p:stCondLst>
                                    <p:cond delay="0"/>
                                  </p:stCondLst>
                                  <p:childTnLst>
                                    <p:set>
                                      <p:cBhvr>
                                        <p:cTn id="24" dur="1" fill="hold">
                                          <p:stCondLst>
                                            <p:cond delay="0"/>
                                          </p:stCondLst>
                                        </p:cTn>
                                        <p:tgtEl>
                                          <p:spTgt spid="54"/>
                                        </p:tgtEl>
                                        <p:attrNameLst>
                                          <p:attrName>style.visibility</p:attrName>
                                        </p:attrNameLst>
                                      </p:cBhvr>
                                      <p:to>
                                        <p:strVal val="visible"/>
                                      </p:to>
                                    </p:set>
                                    <p:animEffect transition="in" filter="fade">
                                      <p:cBhvr>
                                        <p:cTn id="25" dur="500"/>
                                        <p:tgtEl>
                                          <p:spTgt spid="54"/>
                                        </p:tgtEl>
                                      </p:cBhvr>
                                    </p:animEffect>
                                  </p:childTnLst>
                                </p:cTn>
                              </p:par>
                              <p:par>
                                <p:cTn id="26" presetID="10" presetClass="entr" presetSubtype="0"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1" end="1"/>
                                            </p:txEl>
                                          </p:spTgt>
                                        </p:tgtEl>
                                        <p:attrNameLst>
                                          <p:attrName>style.visibility</p:attrName>
                                        </p:attrNameLst>
                                      </p:cBhvr>
                                      <p:to>
                                        <p:strVal val="visible"/>
                                      </p:to>
                                    </p:set>
                                    <p:animEffect transition="in" filter="fade">
                                      <p:cBhvr>
                                        <p:cTn id="33" dur="500"/>
                                        <p:tgtEl>
                                          <p:spTgt spid="3">
                                            <p:txEl>
                                              <p:pRg st="1" end="1"/>
                                            </p:txEl>
                                          </p:spTgt>
                                        </p:tgtEl>
                                      </p:cBhvr>
                                    </p:animEffect>
                                  </p:childTnLst>
                                </p:cTn>
                              </p:par>
                              <p:par>
                                <p:cTn id="34" presetID="1" presetClass="exit" presetSubtype="0" fill="hold" nodeType="withEffect">
                                  <p:stCondLst>
                                    <p:cond delay="0"/>
                                  </p:stCondLst>
                                  <p:childTnLst>
                                    <p:set>
                                      <p:cBhvr>
                                        <p:cTn id="35" dur="1" fill="hold">
                                          <p:stCondLst>
                                            <p:cond delay="0"/>
                                          </p:stCondLst>
                                        </p:cTn>
                                        <p:tgtEl>
                                          <p:spTgt spid="54"/>
                                        </p:tgtEl>
                                        <p:attrNameLst>
                                          <p:attrName>style.visibility</p:attrName>
                                        </p:attrNameLst>
                                      </p:cBhvr>
                                      <p:to>
                                        <p:strVal val="hidden"/>
                                      </p:to>
                                    </p:set>
                                  </p:childTnLst>
                                </p:cTn>
                              </p:par>
                              <p:par>
                                <p:cTn id="36" presetID="1" presetClass="exit" presetSubtype="0" fill="hold" nodeType="withEffect">
                                  <p:stCondLst>
                                    <p:cond delay="0"/>
                                  </p:stCondLst>
                                  <p:childTnLst>
                                    <p:set>
                                      <p:cBhvr>
                                        <p:cTn id="37" dur="1" fill="hold">
                                          <p:stCondLst>
                                            <p:cond delay="0"/>
                                          </p:stCondLst>
                                        </p:cTn>
                                        <p:tgtEl>
                                          <p:spTgt spid="10"/>
                                        </p:tgtEl>
                                        <p:attrNameLst>
                                          <p:attrName>style.visibility</p:attrName>
                                        </p:attrNameLst>
                                      </p:cBhvr>
                                      <p:to>
                                        <p:strVal val="hidden"/>
                                      </p:to>
                                    </p:set>
                                  </p:childTnLst>
                                </p:cTn>
                              </p:par>
                              <p:par>
                                <p:cTn id="38" presetID="1" presetClass="exit" presetSubtype="0" fill="hold" grpId="1" nodeType="withEffect">
                                  <p:stCondLst>
                                    <p:cond delay="0"/>
                                  </p:stCondLst>
                                  <p:childTnLst>
                                    <p:set>
                                      <p:cBhvr>
                                        <p:cTn id="39" dur="1" fill="hold">
                                          <p:stCondLst>
                                            <p:cond delay="0"/>
                                          </p:stCondLst>
                                        </p:cTn>
                                        <p:tgtEl>
                                          <p:spTgt spid="8"/>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fade">
                                      <p:cBhvr>
                                        <p:cTn id="44" dur="500"/>
                                        <p:tgtEl>
                                          <p:spTgt spid="4"/>
                                        </p:tgtEl>
                                      </p:cBhvr>
                                    </p:animEffect>
                                  </p:childTnLst>
                                </p:cTn>
                              </p:par>
                              <p:par>
                                <p:cTn id="45" presetID="1" presetClass="exit" presetSubtype="0" fill="hold" nodeType="withEffect">
                                  <p:stCondLst>
                                    <p:cond delay="0"/>
                                  </p:stCondLst>
                                  <p:childTnLst>
                                    <p:set>
                                      <p:cBhvr>
                                        <p:cTn id="46" dur="1" fill="hold">
                                          <p:stCondLst>
                                            <p:cond delay="0"/>
                                          </p:stCondLst>
                                        </p:cTn>
                                        <p:tgtEl>
                                          <p:spTgt spid="69"/>
                                        </p:tgtEl>
                                        <p:attrNameLst>
                                          <p:attrName>style.visibility</p:attrName>
                                        </p:attrNameLst>
                                      </p:cBhvr>
                                      <p:to>
                                        <p:strVal val="hidden"/>
                                      </p:to>
                                    </p:set>
                                  </p:childTnLst>
                                </p:cTn>
                              </p:par>
                            </p:childTnLst>
                          </p:cTn>
                        </p:par>
                        <p:par>
                          <p:cTn id="47" fill="hold">
                            <p:stCondLst>
                              <p:cond delay="500"/>
                            </p:stCondLst>
                            <p:childTnLst>
                              <p:par>
                                <p:cTn id="48" presetID="10" presetClass="entr" presetSubtype="0" fill="hold" grpId="0" nodeType="afterEffect">
                                  <p:stCondLst>
                                    <p:cond delay="750"/>
                                  </p:stCondLst>
                                  <p:childTnLst>
                                    <p:set>
                                      <p:cBhvr>
                                        <p:cTn id="49" dur="1" fill="hold">
                                          <p:stCondLst>
                                            <p:cond delay="0"/>
                                          </p:stCondLst>
                                        </p:cTn>
                                        <p:tgtEl>
                                          <p:spTgt spid="74"/>
                                        </p:tgtEl>
                                        <p:attrNameLst>
                                          <p:attrName>style.visibility</p:attrName>
                                        </p:attrNameLst>
                                      </p:cBhvr>
                                      <p:to>
                                        <p:strVal val="visible"/>
                                      </p:to>
                                    </p:set>
                                    <p:animEffect transition="in" filter="fade">
                                      <p:cBhvr>
                                        <p:cTn id="50"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uiExpand="1" build="p"/>
      <p:bldP spid="8" grpId="0" animBg="1"/>
      <p:bldP spid="8" grpId="1" animBg="1"/>
      <p:bldP spid="7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838200" y="407071"/>
            <a:ext cx="10515600" cy="794204"/>
          </a:xfrm>
        </p:spPr>
        <p:txBody>
          <a:bodyPr/>
          <a:lstStyle/>
          <a:p>
            <a:r>
              <a:rPr lang="nl-BE" dirty="0"/>
              <a:t>1/0 : N relaties</a:t>
            </a:r>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514350" y="1275126"/>
            <a:ext cx="11220450" cy="5510235"/>
          </a:xfrm>
        </p:spPr>
        <p:txBody>
          <a:bodyPr>
            <a:normAutofit/>
          </a:bodyPr>
          <a:lstStyle/>
          <a:p>
            <a:r>
              <a:rPr lang="nl-BE" dirty="0"/>
              <a:t>EF Core creëert impliciet een één-op-veel relatie als we een collectie maken die naar een ander gekend type verwijst binnen ons datamodel.</a:t>
            </a:r>
          </a:p>
          <a:p>
            <a:r>
              <a:rPr lang="nl-BE" dirty="0"/>
              <a:t>We kunnen de exacte relaties beschrijven in </a:t>
            </a:r>
            <a:r>
              <a:rPr lang="nl-BE" dirty="0" err="1"/>
              <a:t>Fluent</a:t>
            </a:r>
            <a:r>
              <a:rPr lang="nl-BE" dirty="0"/>
              <a:t> API indien ons model complex wordt en de </a:t>
            </a:r>
            <a:r>
              <a:rPr lang="nl-BE" dirty="0" err="1"/>
              <a:t>mapper</a:t>
            </a:r>
            <a:r>
              <a:rPr lang="nl-BE" dirty="0"/>
              <a:t> extra informatie nodig heeft. </a:t>
            </a:r>
          </a:p>
          <a:p>
            <a:pPr lvl="1"/>
            <a:r>
              <a:rPr lang="nl-BE" dirty="0"/>
              <a:t>Hiervoor gebruiken we de element statements:</a:t>
            </a:r>
          </a:p>
          <a:p>
            <a:pPr lvl="2"/>
            <a:r>
              <a:rPr lang="nl-BE" dirty="0"/>
              <a:t> </a:t>
            </a:r>
            <a:r>
              <a:rPr lang="nl-BE" dirty="0" err="1"/>
              <a:t>HasOne</a:t>
            </a:r>
            <a:r>
              <a:rPr lang="nl-BE" dirty="0"/>
              <a:t>(…) 	: Geeft aan dat dit element een 1-relatie heeft</a:t>
            </a:r>
          </a:p>
          <a:p>
            <a:pPr lvl="2"/>
            <a:r>
              <a:rPr lang="nl-BE" dirty="0"/>
              <a:t> </a:t>
            </a:r>
            <a:r>
              <a:rPr lang="nl-BE" dirty="0" err="1"/>
              <a:t>HasMany</a:t>
            </a:r>
            <a:r>
              <a:rPr lang="nl-BE" dirty="0"/>
              <a:t>(…)	: Geeft aan dat dit element een </a:t>
            </a:r>
            <a:r>
              <a:rPr lang="nl-BE" dirty="0" err="1"/>
              <a:t>multi</a:t>
            </a:r>
            <a:r>
              <a:rPr lang="nl-BE" dirty="0"/>
              <a:t>-relatie heeft</a:t>
            </a:r>
          </a:p>
          <a:p>
            <a:pPr lvl="1"/>
            <a:r>
              <a:rPr lang="nl-BE" dirty="0"/>
              <a:t> Deze worden gecombineerd met de statements om de verhouding te beschrijven:</a:t>
            </a:r>
          </a:p>
          <a:p>
            <a:pPr lvl="2"/>
            <a:r>
              <a:rPr lang="nl-BE" dirty="0" err="1"/>
              <a:t>WithOne</a:t>
            </a:r>
            <a:r>
              <a:rPr lang="nl-BE" dirty="0"/>
              <a:t>(…)	: Geeft aan dat de gelinkte tabel een 1-relatie heeft</a:t>
            </a:r>
          </a:p>
          <a:p>
            <a:pPr lvl="2"/>
            <a:r>
              <a:rPr lang="nl-BE" dirty="0" err="1"/>
              <a:t>WithMany</a:t>
            </a:r>
            <a:r>
              <a:rPr lang="nl-BE" dirty="0"/>
              <a:t>(…)	: Geeft aan dat de gelinkte tabel een </a:t>
            </a:r>
            <a:r>
              <a:rPr lang="nl-BE" dirty="0" err="1"/>
              <a:t>multi</a:t>
            </a:r>
            <a:r>
              <a:rPr lang="nl-BE" dirty="0"/>
              <a:t>-relatie heeft</a:t>
            </a:r>
          </a:p>
          <a:p>
            <a:r>
              <a:rPr lang="nl-BE" dirty="0"/>
              <a:t>Een </a:t>
            </a:r>
            <a:r>
              <a:rPr lang="nl-BE" dirty="0" err="1"/>
              <a:t>many-to-many</a:t>
            </a:r>
            <a:r>
              <a:rPr lang="nl-BE" dirty="0"/>
              <a:t> relatie kan EF Core 3x echter niet mappen. Hier moeten we zelf een tussentabel voor maken.</a:t>
            </a:r>
          </a:p>
          <a:p>
            <a:pPr lvl="1"/>
            <a:r>
              <a:rPr lang="nl-BE" dirty="0"/>
              <a:t>EF Core 5x gaat dit wel kunnen</a:t>
            </a:r>
          </a:p>
        </p:txBody>
      </p:sp>
    </p:spTree>
    <p:extLst>
      <p:ext uri="{BB962C8B-B14F-4D97-AF65-F5344CB8AC3E}">
        <p14:creationId xmlns:p14="http://schemas.microsoft.com/office/powerpoint/2010/main" val="735494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838200" y="407071"/>
            <a:ext cx="10515600" cy="794204"/>
          </a:xfrm>
        </p:spPr>
        <p:txBody>
          <a:bodyPr/>
          <a:lstStyle/>
          <a:p>
            <a:r>
              <a:rPr lang="nl-BE" dirty="0"/>
              <a:t>Database Context </a:t>
            </a:r>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838199" y="1275126"/>
            <a:ext cx="11019503" cy="5092117"/>
          </a:xfrm>
        </p:spPr>
        <p:txBody>
          <a:bodyPr>
            <a:normAutofit/>
          </a:bodyPr>
          <a:lstStyle/>
          <a:p>
            <a:r>
              <a:rPr lang="nl-BE" dirty="0"/>
              <a:t>Om EF Core te laten werken met onze dataklassen moeten we een context creëren waarin we onze tabellen declareren en de nodige configuraties kunnen maken.</a:t>
            </a:r>
          </a:p>
          <a:p>
            <a:r>
              <a:rPr lang="nl-BE" dirty="0"/>
              <a:t>Hiervoor moeten we een nieuw type aanmaken dat wordt overgeërfd van </a:t>
            </a:r>
            <a:r>
              <a:rPr lang="nl-BE" dirty="0" err="1"/>
              <a:t>Microsoft.EntityFrameworkCore.DbContext</a:t>
            </a:r>
            <a:r>
              <a:rPr lang="nl-BE" dirty="0"/>
              <a:t>.</a:t>
            </a:r>
          </a:p>
          <a:p>
            <a:r>
              <a:rPr lang="nl-BE" dirty="0"/>
              <a:t>Onze nieuwe context klasse moet een lege constructor hebben. EF Core data migraties heeft een lege constructor nodig om tijdens de generatie een nieuwe instantie van de context aan te maken.</a:t>
            </a:r>
          </a:p>
          <a:p>
            <a:pPr marL="0" indent="0">
              <a:buNone/>
            </a:pPr>
            <a:r>
              <a:rPr lang="nl-BE" dirty="0"/>
              <a:t> </a:t>
            </a:r>
          </a:p>
        </p:txBody>
      </p:sp>
    </p:spTree>
    <p:extLst>
      <p:ext uri="{BB962C8B-B14F-4D97-AF65-F5344CB8AC3E}">
        <p14:creationId xmlns:p14="http://schemas.microsoft.com/office/powerpoint/2010/main" val="2486564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4597C528-27F1-4CCE-8C90-8F931776DCED}"/>
              </a:ext>
            </a:extLst>
          </p:cNvPr>
          <p:cNvPicPr>
            <a:picLocks noChangeAspect="1"/>
          </p:cNvPicPr>
          <p:nvPr/>
        </p:nvPicPr>
        <p:blipFill rotWithShape="1">
          <a:blip r:embed="rId2"/>
          <a:srcRect t="27536" r="3858" b="3573"/>
          <a:stretch/>
        </p:blipFill>
        <p:spPr>
          <a:xfrm>
            <a:off x="20" y="10"/>
            <a:ext cx="12191981" cy="6857990"/>
          </a:xfrm>
          <a:prstGeom prst="rect">
            <a:avLst/>
          </a:prstGeom>
        </p:spPr>
      </p:pic>
      <p:sp>
        <p:nvSpPr>
          <p:cNvPr id="30" name="Rectangle 29">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el 1">
            <a:extLst>
              <a:ext uri="{FF2B5EF4-FFF2-40B4-BE49-F238E27FC236}">
                <a16:creationId xmlns:a16="http://schemas.microsoft.com/office/drawing/2014/main" id="{4355865D-EE50-493F-AC56-B05ED5AAFDF9}"/>
              </a:ext>
            </a:extLst>
          </p:cNvPr>
          <p:cNvSpPr txBox="1">
            <a:spLocks/>
          </p:cNvSpPr>
          <p:nvPr/>
        </p:nvSpPr>
        <p:spPr>
          <a:xfrm>
            <a:off x="404553" y="3091928"/>
            <a:ext cx="9078562" cy="2387600"/>
          </a:xfrm>
          <a:prstGeom prst="ellipse">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5600" b="1"/>
              <a:t>Werken met databases</a:t>
            </a:r>
          </a:p>
        </p:txBody>
      </p:sp>
      <p:sp>
        <p:nvSpPr>
          <p:cNvPr id="32" name="Rectangle: Rounded Corners 31">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7810352"/>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550606" y="407071"/>
            <a:ext cx="10803194" cy="794204"/>
          </a:xfrm>
        </p:spPr>
        <p:txBody>
          <a:bodyPr/>
          <a:lstStyle/>
          <a:p>
            <a:r>
              <a:rPr lang="nl-BE" dirty="0"/>
              <a:t>Configuratie van onze context klasse</a:t>
            </a:r>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294969" y="1275126"/>
            <a:ext cx="11631560" cy="5092117"/>
          </a:xfrm>
        </p:spPr>
        <p:txBody>
          <a:bodyPr>
            <a:normAutofit/>
          </a:bodyPr>
          <a:lstStyle/>
          <a:p>
            <a:r>
              <a:rPr lang="nl-BE" dirty="0"/>
              <a:t>De POCO-data klassen die de lay-out van onze database structuur voorstelt moeten nu gedeclareerd worden in onze contextklasse.</a:t>
            </a:r>
          </a:p>
          <a:p>
            <a:r>
              <a:rPr lang="nl-BE" dirty="0"/>
              <a:t>Dit doen we door voor elke klasse waarvan een tabel moet worden gemaakt een </a:t>
            </a:r>
            <a:r>
              <a:rPr lang="nl-BE" dirty="0" err="1"/>
              <a:t>DbSet</a:t>
            </a:r>
            <a:r>
              <a:rPr lang="nl-BE" dirty="0"/>
              <a:t>&lt;T&gt; te declareren met het type van onze data structuur</a:t>
            </a:r>
          </a:p>
          <a:p>
            <a:pPr marL="457200" lvl="1" indent="0">
              <a:buNone/>
            </a:pP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319089"/>
                </a:solidFill>
                <a:latin typeface="Consolas" panose="020B0609020204030204" pitchFamily="49" charset="0"/>
              </a:rPr>
              <a:t>DbSet</a:t>
            </a:r>
            <a:r>
              <a:rPr lang="en-US" dirty="0">
                <a:solidFill>
                  <a:srgbClr val="000000"/>
                </a:solidFill>
                <a:latin typeface="Consolas" panose="020B0609020204030204" pitchFamily="49" charset="0"/>
              </a:rPr>
              <a:t>&lt;</a:t>
            </a:r>
            <a:r>
              <a:rPr lang="en-US" dirty="0">
                <a:solidFill>
                  <a:srgbClr val="319089"/>
                </a:solidFill>
                <a:latin typeface="Consolas" panose="020B0609020204030204" pitchFamily="49" charset="0"/>
              </a:rPr>
              <a:t>Client</a:t>
            </a:r>
            <a:r>
              <a:rPr lang="en-US" dirty="0">
                <a:solidFill>
                  <a:srgbClr val="000000"/>
                </a:solidFill>
                <a:latin typeface="Consolas" panose="020B0609020204030204" pitchFamily="49" charset="0"/>
              </a:rPr>
              <a:t>&gt; Clients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endParaRPr lang="nl-BE" dirty="0"/>
          </a:p>
          <a:p>
            <a:r>
              <a:rPr lang="nl-BE" dirty="0"/>
              <a:t>De naam van de </a:t>
            </a:r>
            <a:r>
              <a:rPr lang="nl-BE" dirty="0" err="1"/>
              <a:t>DbSet</a:t>
            </a:r>
            <a:r>
              <a:rPr lang="nl-BE" dirty="0"/>
              <a:t> property die we gebruiken wordt ook de naam van de tabel in de database</a:t>
            </a:r>
          </a:p>
          <a:p>
            <a:pPr lvl="1"/>
            <a:r>
              <a:rPr lang="nl-BE" sz="2800" dirty="0"/>
              <a:t>We kunnen de tabelnaam veranderen door:</a:t>
            </a:r>
          </a:p>
          <a:p>
            <a:pPr lvl="2"/>
            <a:r>
              <a:rPr lang="nl-BE" sz="2400" dirty="0"/>
              <a:t>In de declaratie van onze data klasse de klasse te decoreren met de [</a:t>
            </a:r>
            <a:r>
              <a:rPr lang="nl-BE" sz="2400" dirty="0" err="1"/>
              <a:t>Table</a:t>
            </a:r>
            <a:r>
              <a:rPr lang="nl-BE" sz="2400" dirty="0"/>
              <a:t>(“naam”)] tag.</a:t>
            </a:r>
          </a:p>
          <a:p>
            <a:pPr lvl="2"/>
            <a:r>
              <a:rPr lang="nl-BE" sz="2400" dirty="0"/>
              <a:t>In </a:t>
            </a:r>
            <a:r>
              <a:rPr lang="nl-BE" sz="2400" dirty="0" err="1"/>
              <a:t>Fluent</a:t>
            </a:r>
            <a:r>
              <a:rPr lang="nl-BE" sz="2400" dirty="0"/>
              <a:t> API kunnen we het </a:t>
            </a:r>
            <a:r>
              <a:rPr lang="nl-BE" sz="2400" dirty="0" err="1"/>
              <a:t>modelBuilder.Entyty</a:t>
            </a:r>
            <a:r>
              <a:rPr lang="nl-BE" sz="2400" dirty="0"/>
              <a:t>&lt;T&gt;.</a:t>
            </a:r>
            <a:r>
              <a:rPr lang="nl-BE" sz="2400" dirty="0" err="1"/>
              <a:t>ToTable</a:t>
            </a:r>
            <a:r>
              <a:rPr lang="nl-BE" sz="2400" dirty="0"/>
              <a:t>(&lt;naam&gt;) gebruiken. </a:t>
            </a:r>
          </a:p>
          <a:p>
            <a:endParaRPr lang="nl-BE" dirty="0"/>
          </a:p>
          <a:p>
            <a:pPr lvl="1"/>
            <a:endParaRPr lang="nl-BE" dirty="0"/>
          </a:p>
        </p:txBody>
      </p:sp>
    </p:spTree>
    <p:extLst>
      <p:ext uri="{BB962C8B-B14F-4D97-AF65-F5344CB8AC3E}">
        <p14:creationId xmlns:p14="http://schemas.microsoft.com/office/powerpoint/2010/main" val="1855649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838200" y="151432"/>
            <a:ext cx="10515600" cy="635149"/>
          </a:xfrm>
        </p:spPr>
        <p:txBody>
          <a:bodyPr>
            <a:normAutofit fontScale="90000"/>
          </a:bodyPr>
          <a:lstStyle/>
          <a:p>
            <a:r>
              <a:rPr lang="nl-BE" dirty="0"/>
              <a:t>Configuratie van onze context klasse</a:t>
            </a:r>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481781" y="914401"/>
            <a:ext cx="11238271" cy="5673212"/>
          </a:xfrm>
        </p:spPr>
        <p:txBody>
          <a:bodyPr>
            <a:normAutofit/>
          </a:bodyPr>
          <a:lstStyle/>
          <a:p>
            <a:r>
              <a:rPr lang="nl-BE" dirty="0"/>
              <a:t>Bij het maken van een nieuwe instantie van de </a:t>
            </a:r>
            <a:r>
              <a:rPr lang="nl-BE" dirty="0" err="1"/>
              <a:t>DbContext</a:t>
            </a:r>
            <a:r>
              <a:rPr lang="nl-BE" dirty="0"/>
              <a:t> klasse wordt automatisch de virtuele functie </a:t>
            </a:r>
            <a:r>
              <a:rPr lang="nl-BE" b="1" dirty="0" err="1"/>
              <a:t>OnConfiguring</a:t>
            </a:r>
            <a:r>
              <a:rPr lang="nl-BE" dirty="0"/>
              <a:t>() aangeroepen. Deze functie moet geïmplementeerd worden om de nodige configuraties te kunnen maken.</a:t>
            </a:r>
          </a:p>
          <a:p>
            <a:r>
              <a:rPr lang="nl-BE" dirty="0"/>
              <a:t>De </a:t>
            </a:r>
            <a:r>
              <a:rPr lang="nl-BE" dirty="0" err="1"/>
              <a:t>OnConfiguring</a:t>
            </a:r>
            <a:r>
              <a:rPr lang="nl-BE" dirty="0"/>
              <a:t>() functie krijgt </a:t>
            </a:r>
            <a:r>
              <a:rPr lang="nl-BE" dirty="0" err="1"/>
              <a:t>DbContextOptionsBuilder</a:t>
            </a:r>
            <a:r>
              <a:rPr lang="nl-BE" dirty="0"/>
              <a:t> als parameter. Hiermee kunnen we de EF Core volledig configureren.</a:t>
            </a:r>
          </a:p>
          <a:p>
            <a:r>
              <a:rPr lang="nl-BE" dirty="0"/>
              <a:t>De belangrijkste data die EF Core moet weten, is welke database engine we willen gebruiken. Bijvoorbeeld bij </a:t>
            </a:r>
            <a:r>
              <a:rPr lang="nl-BE" dirty="0" err="1"/>
              <a:t>SqlServer</a:t>
            </a:r>
            <a:r>
              <a:rPr lang="nl-BE" dirty="0"/>
              <a:t> geven we de optie </a:t>
            </a:r>
            <a:r>
              <a:rPr lang="nl-BE" dirty="0" err="1"/>
              <a:t>UseSqlServer</a:t>
            </a:r>
            <a:r>
              <a:rPr lang="nl-BE" dirty="0"/>
              <a:t>() mee. Dit noemt de </a:t>
            </a:r>
            <a:r>
              <a:rPr lang="nl-BE" b="1" dirty="0"/>
              <a:t>database provider</a:t>
            </a:r>
            <a:r>
              <a:rPr lang="nl-BE" dirty="0"/>
              <a:t>.</a:t>
            </a:r>
          </a:p>
          <a:p>
            <a:r>
              <a:rPr lang="nl-BE" dirty="0"/>
              <a:t>De meeste database connecties hebben een </a:t>
            </a:r>
            <a:r>
              <a:rPr lang="nl-BE" b="1" dirty="0" err="1"/>
              <a:t>connectionstring</a:t>
            </a:r>
            <a:r>
              <a:rPr lang="nl-BE" dirty="0"/>
              <a:t> nodig.</a:t>
            </a:r>
          </a:p>
          <a:p>
            <a:pPr lvl="1"/>
            <a:r>
              <a:rPr lang="nl-BE" dirty="0"/>
              <a:t>Een connectiestring bevat alle belangrijke data om te kunnen connecteren met de database.</a:t>
            </a:r>
          </a:p>
          <a:p>
            <a:pPr lvl="1"/>
            <a:endParaRPr lang="nl-BE" dirty="0"/>
          </a:p>
        </p:txBody>
      </p:sp>
    </p:spTree>
    <p:extLst>
      <p:ext uri="{BB962C8B-B14F-4D97-AF65-F5344CB8AC3E}">
        <p14:creationId xmlns:p14="http://schemas.microsoft.com/office/powerpoint/2010/main" val="2946688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838200" y="198669"/>
            <a:ext cx="10515600" cy="771295"/>
          </a:xfrm>
        </p:spPr>
        <p:txBody>
          <a:bodyPr/>
          <a:lstStyle/>
          <a:p>
            <a:r>
              <a:rPr lang="nl-BE" dirty="0"/>
              <a:t>Configuratie van onze context klasse</a:t>
            </a:r>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353961" y="4208207"/>
            <a:ext cx="11375923" cy="2320412"/>
          </a:xfrm>
        </p:spPr>
        <p:txBody>
          <a:bodyPr>
            <a:normAutofit/>
          </a:bodyPr>
          <a:lstStyle/>
          <a:p>
            <a:r>
              <a:rPr lang="nl-BE" dirty="0"/>
              <a:t>In dit voorbeeld staat de connectiestring hard </a:t>
            </a:r>
            <a:r>
              <a:rPr lang="nl-BE" dirty="0" err="1"/>
              <a:t>coded</a:t>
            </a:r>
            <a:r>
              <a:rPr lang="nl-BE" dirty="0"/>
              <a:t> gedeclareerd. Dit is natuurlijk niet de bedoeling. Het beste is om de connectiestring in een aparte configuratie file te plaatsen.</a:t>
            </a:r>
          </a:p>
          <a:p>
            <a:r>
              <a:rPr lang="nl-BE" dirty="0"/>
              <a:t>We kunnen de connectiestring in de standaard .config file plaatsen van de aanroepende applicatie (exe).</a:t>
            </a:r>
          </a:p>
        </p:txBody>
      </p:sp>
      <p:sp>
        <p:nvSpPr>
          <p:cNvPr id="5" name="TextBox 4">
            <a:extLst>
              <a:ext uri="{FF2B5EF4-FFF2-40B4-BE49-F238E27FC236}">
                <a16:creationId xmlns:a16="http://schemas.microsoft.com/office/drawing/2014/main" id="{46F98AA1-6288-4592-81CA-B5F8AC775FD9}"/>
              </a:ext>
            </a:extLst>
          </p:cNvPr>
          <p:cNvSpPr txBox="1"/>
          <p:nvPr/>
        </p:nvSpPr>
        <p:spPr>
          <a:xfrm>
            <a:off x="353961" y="1287220"/>
            <a:ext cx="10675375" cy="2800767"/>
          </a:xfrm>
          <a:prstGeom prst="rect">
            <a:avLst/>
          </a:prstGeom>
          <a:noFill/>
        </p:spPr>
        <p:txBody>
          <a:bodyPr wrap="square" rtlCol="0">
            <a:spAutoFit/>
          </a:bodyPr>
          <a:lstStyle/>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err="1">
                <a:solidFill>
                  <a:srgbClr val="2B91AF"/>
                </a:solidFill>
                <a:latin typeface="Consolas" panose="020B0609020204030204" pitchFamily="49" charset="0"/>
              </a:rPr>
              <a:t>FaunusContext</a:t>
            </a:r>
            <a:r>
              <a:rPr lang="en-US" sz="1600" dirty="0" err="1">
                <a:solidFill>
                  <a:srgbClr val="000000"/>
                </a:solidFill>
                <a:latin typeface="Consolas" panose="020B0609020204030204" pitchFamily="49" charset="0"/>
              </a:rPr>
              <a:t>:DbContext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err="1">
                <a:solidFill>
                  <a:srgbClr val="319089"/>
                </a:solidFill>
                <a:latin typeface="Consolas" panose="020B0609020204030204" pitchFamily="49" charset="0"/>
              </a:rPr>
              <a:t>DbSet</a:t>
            </a:r>
            <a:r>
              <a:rPr lang="en-US" sz="1600" dirty="0">
                <a:solidFill>
                  <a:srgbClr val="000000"/>
                </a:solidFill>
                <a:latin typeface="Consolas" panose="020B0609020204030204" pitchFamily="49" charset="0"/>
              </a:rPr>
              <a:t>&lt;</a:t>
            </a:r>
            <a:r>
              <a:rPr lang="en-US" sz="1600" dirty="0">
                <a:solidFill>
                  <a:srgbClr val="319089"/>
                </a:solidFill>
                <a:latin typeface="Consolas" panose="020B0609020204030204" pitchFamily="49" charset="0"/>
              </a:rPr>
              <a:t>Auto</a:t>
            </a:r>
            <a:r>
              <a:rPr lang="en-US" sz="1600" dirty="0">
                <a:solidFill>
                  <a:srgbClr val="000000"/>
                </a:solidFill>
                <a:latin typeface="Consolas" panose="020B0609020204030204" pitchFamily="49" charset="0"/>
              </a:rPr>
              <a:t>&gt; Autos { </a:t>
            </a:r>
            <a:r>
              <a:rPr lang="en-US" sz="1600" dirty="0">
                <a:solidFill>
                  <a:srgbClr val="0000FF"/>
                </a:solidFill>
                <a:latin typeface="Consolas" panose="020B0609020204030204" pitchFamily="49" charset="0"/>
              </a:rPr>
              <a:t>get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set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err="1">
                <a:solidFill>
                  <a:srgbClr val="319089"/>
                </a:solidFill>
                <a:latin typeface="Consolas" panose="020B0609020204030204" pitchFamily="49" charset="0"/>
              </a:rPr>
              <a:t>DbSet</a:t>
            </a:r>
            <a:r>
              <a:rPr lang="en-US" sz="1600" dirty="0">
                <a:solidFill>
                  <a:srgbClr val="000000"/>
                </a:solidFill>
                <a:latin typeface="Consolas" panose="020B0609020204030204" pitchFamily="49" charset="0"/>
              </a:rPr>
              <a:t>&lt;</a:t>
            </a:r>
            <a:r>
              <a:rPr lang="en-US" sz="1600" dirty="0">
                <a:solidFill>
                  <a:srgbClr val="319089"/>
                </a:solidFill>
                <a:latin typeface="Consolas" panose="020B0609020204030204" pitchFamily="49" charset="0"/>
              </a:rPr>
              <a:t>Garage</a:t>
            </a:r>
            <a:r>
              <a:rPr lang="en-US" sz="1600" dirty="0">
                <a:solidFill>
                  <a:srgbClr val="000000"/>
                </a:solidFill>
                <a:latin typeface="Consolas" panose="020B0609020204030204" pitchFamily="49" charset="0"/>
              </a:rPr>
              <a:t>&gt; Garages { </a:t>
            </a:r>
            <a:r>
              <a:rPr lang="en-US" sz="1600" dirty="0">
                <a:solidFill>
                  <a:srgbClr val="0000FF"/>
                </a:solidFill>
                <a:latin typeface="Consolas" panose="020B0609020204030204" pitchFamily="49" charset="0"/>
              </a:rPr>
              <a:t>get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set</a:t>
            </a:r>
            <a:r>
              <a:rPr lang="en-US" sz="1600" dirty="0">
                <a:solidFill>
                  <a:srgbClr val="000000"/>
                </a:solidFill>
                <a:latin typeface="Consolas" panose="020B0609020204030204" pitchFamily="49" charset="0"/>
              </a:rPr>
              <a:t>; }</a:t>
            </a:r>
          </a:p>
          <a:p>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protected</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override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OnConfiguring</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DbContextOptionsBuilder</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optionsBuilder</a:t>
            </a:r>
            <a:r>
              <a:rPr lang="en-US" sz="1600" dirty="0">
                <a:solidFill>
                  <a:srgbClr val="000000"/>
                </a:solidFill>
                <a:latin typeface="Consolas" panose="020B0609020204030204" pitchFamily="49" charset="0"/>
              </a:rPr>
              <a:t>) {</a:t>
            </a:r>
          </a:p>
          <a:p>
            <a:r>
              <a:rPr lang="en-US" sz="1600" dirty="0">
                <a:solidFill>
                  <a:srgbClr val="0000FF"/>
                </a:solidFill>
                <a:latin typeface="Consolas" panose="020B0609020204030204" pitchFamily="49" charset="0"/>
              </a:rPr>
              <a:t>      string</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connectionStr</a:t>
            </a:r>
            <a:r>
              <a:rPr lang="en-US" sz="1600" dirty="0">
                <a:solidFill>
                  <a:srgbClr val="000000"/>
                </a:solidFill>
                <a:latin typeface="Consolas" panose="020B0609020204030204" pitchFamily="49" charset="0"/>
              </a:rPr>
              <a:t> = </a:t>
            </a:r>
          </a:p>
          <a:p>
            <a:r>
              <a:rPr lang="en-US" sz="1600" dirty="0">
                <a:solidFill>
                  <a:srgbClr val="000000"/>
                </a:solidFill>
                <a:latin typeface="Consolas" panose="020B0609020204030204" pitchFamily="49" charset="0"/>
              </a:rPr>
              <a:t>	</a:t>
            </a:r>
            <a:r>
              <a:rPr lang="en-US" sz="1600" dirty="0">
                <a:solidFill>
                  <a:srgbClr val="800000"/>
                </a:solidFill>
                <a:latin typeface="Consolas" panose="020B0609020204030204" pitchFamily="49" charset="0"/>
              </a:rPr>
              <a:t>@"server=pc-name\\</a:t>
            </a:r>
            <a:r>
              <a:rPr lang="en-US" sz="1600" dirty="0" err="1">
                <a:solidFill>
                  <a:srgbClr val="800000"/>
                </a:solidFill>
                <a:latin typeface="Consolas" panose="020B0609020204030204" pitchFamily="49" charset="0"/>
              </a:rPr>
              <a:t>db-name;database</a:t>
            </a:r>
            <a:r>
              <a:rPr lang="en-US" sz="1600" dirty="0">
                <a:solidFill>
                  <a:srgbClr val="800000"/>
                </a:solidFill>
                <a:latin typeface="Consolas" panose="020B0609020204030204" pitchFamily="49" charset="0"/>
              </a:rPr>
              <a:t>=</a:t>
            </a:r>
            <a:r>
              <a:rPr lang="en-US" sz="1600" dirty="0" err="1">
                <a:solidFill>
                  <a:srgbClr val="800000"/>
                </a:solidFill>
                <a:latin typeface="Consolas" panose="020B0609020204030204" pitchFamily="49" charset="0"/>
              </a:rPr>
              <a:t>MyDB;trusted_connection</a:t>
            </a:r>
            <a:r>
              <a:rPr lang="en-US" sz="1600" dirty="0">
                <a:solidFill>
                  <a:srgbClr val="800000"/>
                </a:solidFill>
                <a:latin typeface="Consolas" panose="020B0609020204030204" pitchFamily="49" charset="0"/>
              </a:rPr>
              <a:t>=</a:t>
            </a:r>
            <a:r>
              <a:rPr lang="en-US" sz="1600" dirty="0" err="1">
                <a:solidFill>
                  <a:srgbClr val="800000"/>
                </a:solidFill>
                <a:latin typeface="Consolas" panose="020B0609020204030204" pitchFamily="49" charset="0"/>
              </a:rPr>
              <a:t>true;MultipleActiveResultSets</a:t>
            </a:r>
            <a:r>
              <a:rPr lang="en-US" sz="1600" dirty="0">
                <a:solidFill>
                  <a:srgbClr val="800000"/>
                </a:solidFill>
                <a:latin typeface="Consolas" panose="020B0609020204030204" pitchFamily="49" charset="0"/>
              </a:rPr>
              <a:t>=True"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optionsBuilder.UseSqlServer</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connectionStr</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endParaRPr lang="en-US" sz="1600" dirty="0"/>
          </a:p>
        </p:txBody>
      </p:sp>
      <p:sp>
        <p:nvSpPr>
          <p:cNvPr id="7" name="TextBox 6">
            <a:extLst>
              <a:ext uri="{FF2B5EF4-FFF2-40B4-BE49-F238E27FC236}">
                <a16:creationId xmlns:a16="http://schemas.microsoft.com/office/drawing/2014/main" id="{6215456E-0185-400E-A94D-27693A69746E}"/>
              </a:ext>
            </a:extLst>
          </p:cNvPr>
          <p:cNvSpPr txBox="1"/>
          <p:nvPr/>
        </p:nvSpPr>
        <p:spPr>
          <a:xfrm>
            <a:off x="462116" y="1290909"/>
            <a:ext cx="11375923" cy="2339102"/>
          </a:xfrm>
          <a:prstGeom prst="rect">
            <a:avLst/>
          </a:prstGeom>
          <a:noFill/>
        </p:spPr>
        <p:txBody>
          <a:bodyPr wrap="square" rtlCol="0">
            <a:spAutoFit/>
          </a:bodyPr>
          <a:lstStyle/>
          <a:p>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err="1">
                <a:solidFill>
                  <a:srgbClr val="2B91AF"/>
                </a:solidFill>
                <a:latin typeface="Consolas" panose="020B0609020204030204" pitchFamily="49" charset="0"/>
              </a:rPr>
              <a:t>MyDbContext</a:t>
            </a:r>
            <a:r>
              <a:rPr lang="en-US" sz="1600" dirty="0">
                <a:solidFill>
                  <a:srgbClr val="000000"/>
                </a:solidFill>
                <a:latin typeface="Consolas" panose="020B0609020204030204" pitchFamily="49" charset="0"/>
              </a:rPr>
              <a:t>: </a:t>
            </a:r>
            <a:r>
              <a:rPr lang="en-US" sz="1600" dirty="0" err="1">
                <a:solidFill>
                  <a:srgbClr val="319089"/>
                </a:solidFill>
                <a:latin typeface="Consolas" panose="020B0609020204030204" pitchFamily="49" charset="0"/>
              </a:rPr>
              <a:t>DbContext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err="1">
                <a:solidFill>
                  <a:srgbClr val="319089"/>
                </a:solidFill>
                <a:latin typeface="Consolas" panose="020B0609020204030204" pitchFamily="49" charset="0"/>
              </a:rPr>
              <a:t>DbSet</a:t>
            </a:r>
            <a:r>
              <a:rPr lang="en-US" sz="1600" dirty="0">
                <a:solidFill>
                  <a:srgbClr val="000000"/>
                </a:solidFill>
                <a:latin typeface="Consolas" panose="020B0609020204030204" pitchFamily="49" charset="0"/>
              </a:rPr>
              <a:t>&lt;</a:t>
            </a:r>
            <a:r>
              <a:rPr lang="en-US" sz="1600" dirty="0">
                <a:solidFill>
                  <a:srgbClr val="319089"/>
                </a:solidFill>
                <a:latin typeface="Consolas" panose="020B0609020204030204" pitchFamily="49" charset="0"/>
              </a:rPr>
              <a:t>Auto</a:t>
            </a:r>
            <a:r>
              <a:rPr lang="en-US" sz="1600" dirty="0">
                <a:solidFill>
                  <a:srgbClr val="000000"/>
                </a:solidFill>
                <a:latin typeface="Consolas" panose="020B0609020204030204" pitchFamily="49" charset="0"/>
              </a:rPr>
              <a:t>&gt; Autos { </a:t>
            </a:r>
            <a:r>
              <a:rPr lang="en-US" sz="1600" dirty="0">
                <a:solidFill>
                  <a:srgbClr val="0000FF"/>
                </a:solidFill>
                <a:latin typeface="Consolas" panose="020B0609020204030204" pitchFamily="49" charset="0"/>
              </a:rPr>
              <a:t>get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set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err="1">
                <a:solidFill>
                  <a:srgbClr val="319089"/>
                </a:solidFill>
                <a:latin typeface="Consolas" panose="020B0609020204030204" pitchFamily="49" charset="0"/>
              </a:rPr>
              <a:t>DbSet</a:t>
            </a:r>
            <a:r>
              <a:rPr lang="en-US" sz="1600" dirty="0">
                <a:solidFill>
                  <a:srgbClr val="000000"/>
                </a:solidFill>
                <a:latin typeface="Consolas" panose="020B0609020204030204" pitchFamily="49" charset="0"/>
              </a:rPr>
              <a:t>&lt;</a:t>
            </a:r>
            <a:r>
              <a:rPr lang="en-US" sz="1600" dirty="0">
                <a:solidFill>
                  <a:srgbClr val="319089"/>
                </a:solidFill>
                <a:latin typeface="Consolas" panose="020B0609020204030204" pitchFamily="49" charset="0"/>
              </a:rPr>
              <a:t>Garage</a:t>
            </a:r>
            <a:r>
              <a:rPr lang="en-US" sz="1600" dirty="0">
                <a:solidFill>
                  <a:srgbClr val="000000"/>
                </a:solidFill>
                <a:latin typeface="Consolas" panose="020B0609020204030204" pitchFamily="49" charset="0"/>
              </a:rPr>
              <a:t>&gt; Garages { </a:t>
            </a:r>
            <a:r>
              <a:rPr lang="en-US" sz="1600" dirty="0">
                <a:solidFill>
                  <a:srgbClr val="0000FF"/>
                </a:solidFill>
                <a:latin typeface="Consolas" panose="020B0609020204030204" pitchFamily="49" charset="0"/>
              </a:rPr>
              <a:t>get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set</a:t>
            </a:r>
            <a:r>
              <a:rPr lang="en-US" sz="1600" dirty="0">
                <a:solidFill>
                  <a:srgbClr val="000000"/>
                </a:solidFill>
                <a:latin typeface="Consolas" panose="020B0609020204030204" pitchFamily="49" charset="0"/>
              </a:rPr>
              <a:t>; }</a:t>
            </a:r>
          </a:p>
          <a:p>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protected</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override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OnConfiguring</a:t>
            </a:r>
            <a:r>
              <a:rPr lang="en-US" sz="1600" dirty="0">
                <a:solidFill>
                  <a:srgbClr val="000000"/>
                </a:solidFill>
                <a:latin typeface="Consolas" panose="020B0609020204030204" pitchFamily="49" charset="0"/>
              </a:rPr>
              <a:t>(</a:t>
            </a:r>
            <a:r>
              <a:rPr lang="en-US" sz="1600" dirty="0" err="1">
                <a:solidFill>
                  <a:srgbClr val="2B91AF"/>
                </a:solidFill>
                <a:latin typeface="Consolas" panose="020B0609020204030204" pitchFamily="49" charset="0"/>
              </a:rPr>
              <a:t>DbContextOptionsBuilder</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optionsBuilder</a:t>
            </a:r>
            <a:r>
              <a:rPr lang="en-US" sz="1600" dirty="0">
                <a:solidFill>
                  <a:srgbClr val="000000"/>
                </a:solidFill>
                <a:latin typeface="Consolas" panose="020B0609020204030204" pitchFamily="49" charset="0"/>
              </a:rPr>
              <a:t>) {</a:t>
            </a:r>
          </a:p>
          <a:p>
            <a:r>
              <a:rPr lang="en-US" sz="1600" dirty="0">
                <a:solidFill>
                  <a:srgbClr val="0000FF"/>
                </a:solidFill>
                <a:latin typeface="Consolas" panose="020B0609020204030204" pitchFamily="49" charset="0"/>
              </a:rPr>
              <a:t>      string</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connectionStr</a:t>
            </a:r>
            <a:r>
              <a:rPr lang="en-US" sz="1600" dirty="0">
                <a:solidFill>
                  <a:srgbClr val="000000"/>
                </a:solidFill>
                <a:latin typeface="Consolas" panose="020B0609020204030204" pitchFamily="49" charset="0"/>
              </a:rPr>
              <a:t>=</a:t>
            </a:r>
            <a:r>
              <a:rPr lang="en-US" sz="1600" dirty="0" err="1">
                <a:solidFill>
                  <a:srgbClr val="319089"/>
                </a:solidFill>
                <a:latin typeface="Consolas" panose="020B0609020204030204" pitchFamily="49" charset="0"/>
              </a:rPr>
              <a:t>ConfigurationManager</a:t>
            </a:r>
            <a:r>
              <a:rPr lang="en-US" sz="1600" dirty="0" err="1">
                <a:solidFill>
                  <a:srgbClr val="000000"/>
                </a:solidFill>
                <a:latin typeface="Consolas" panose="020B0609020204030204" pitchFamily="49" charset="0"/>
              </a:rPr>
              <a:t>.ConnectionStrings</a:t>
            </a:r>
            <a:r>
              <a:rPr lang="en-US" sz="1600" dirty="0">
                <a:solidFill>
                  <a:srgbClr val="000000"/>
                </a:solidFill>
                <a:latin typeface="Consolas" panose="020B0609020204030204" pitchFamily="49" charset="0"/>
              </a:rPr>
              <a:t>[“</a:t>
            </a:r>
            <a:r>
              <a:rPr lang="en-US" sz="1600" dirty="0" err="1">
                <a:solidFill>
                  <a:srgbClr val="800000"/>
                </a:solidFill>
                <a:latin typeface="Consolas" panose="020B0609020204030204" pitchFamily="49" charset="0"/>
              </a:rPr>
              <a:t>MyConnection</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ConnectionString</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optionsBuilder.UseSqlServer</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connectionStr</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4215304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1" presetClass="exit" presetSubtype="0" fill="hold" grpId="1" nodeType="withEffect">
                                  <p:stCondLst>
                                    <p:cond delay="0"/>
                                  </p:stCondLst>
                                  <p:childTnLst>
                                    <p:set>
                                      <p:cBhvr>
                                        <p:cTn id="24"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5" grpId="1"/>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838200" y="93655"/>
            <a:ext cx="10515600" cy="794204"/>
          </a:xfrm>
        </p:spPr>
        <p:txBody>
          <a:bodyPr/>
          <a:lstStyle/>
          <a:p>
            <a:r>
              <a:rPr lang="nl-BE" dirty="0" err="1"/>
              <a:t>Fluent</a:t>
            </a:r>
            <a:r>
              <a:rPr lang="nl-BE" dirty="0"/>
              <a:t> API in de </a:t>
            </a:r>
            <a:r>
              <a:rPr lang="nl-BE" dirty="0" err="1"/>
              <a:t>DbContext</a:t>
            </a:r>
            <a:endParaRPr lang="nl-BE" dirty="0"/>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442451" y="887859"/>
            <a:ext cx="11464413" cy="5699753"/>
          </a:xfrm>
        </p:spPr>
        <p:txBody>
          <a:bodyPr>
            <a:normAutofit/>
          </a:bodyPr>
          <a:lstStyle/>
          <a:p>
            <a:r>
              <a:rPr lang="nl-BE" dirty="0"/>
              <a:t>Bij het instantiëren van onze </a:t>
            </a:r>
            <a:r>
              <a:rPr lang="nl-BE" dirty="0" err="1"/>
              <a:t>DbContext</a:t>
            </a:r>
            <a:r>
              <a:rPr lang="nl-BE" dirty="0"/>
              <a:t> kunnen we nagaan of de database reeds bestaat met de functie </a:t>
            </a:r>
            <a:r>
              <a:rPr lang="en-US" dirty="0" err="1"/>
              <a:t>Database.</a:t>
            </a:r>
            <a:r>
              <a:rPr lang="en-US" b="1" dirty="0" err="1"/>
              <a:t>EnsureCreated</a:t>
            </a:r>
            <a:r>
              <a:rPr lang="en-US" dirty="0"/>
              <a:t>() </a:t>
            </a:r>
          </a:p>
          <a:p>
            <a:r>
              <a:rPr lang="nl-BE" dirty="0"/>
              <a:t>Als de database niet bestaat wordt de virtuele functie </a:t>
            </a:r>
            <a:r>
              <a:rPr lang="nl-BE" dirty="0" err="1"/>
              <a:t>OnModelCreating</a:t>
            </a:r>
            <a:r>
              <a:rPr lang="nl-BE" dirty="0"/>
              <a:t>() aangeroepen. We kunnen deze functie implementeren.</a:t>
            </a:r>
          </a:p>
          <a:p>
            <a:r>
              <a:rPr lang="nl-BE" dirty="0"/>
              <a:t>In </a:t>
            </a:r>
            <a:r>
              <a:rPr lang="nl-BE" b="1" dirty="0" err="1"/>
              <a:t>OnModelCreating</a:t>
            </a:r>
            <a:r>
              <a:rPr lang="nl-BE" dirty="0"/>
              <a:t> kunnen we de creatie van het model beïnvloeden via de parameter van het type </a:t>
            </a:r>
            <a:r>
              <a:rPr lang="nl-BE" dirty="0" err="1"/>
              <a:t>ModelBuilder</a:t>
            </a:r>
            <a:r>
              <a:rPr lang="nl-BE" dirty="0"/>
              <a:t>.</a:t>
            </a:r>
          </a:p>
          <a:p>
            <a:r>
              <a:rPr lang="nl-BE" dirty="0"/>
              <a:t>In Modelbuilder kunnen we (bijna) elk aspect configureren die de </a:t>
            </a:r>
            <a:r>
              <a:rPr lang="nl-BE" dirty="0" err="1"/>
              <a:t>mapper</a:t>
            </a:r>
            <a:r>
              <a:rPr lang="nl-BE" dirty="0"/>
              <a:t> gebruikt om onze code om te zetten naar de database.</a:t>
            </a:r>
          </a:p>
          <a:p>
            <a:r>
              <a:rPr lang="nl-BE" dirty="0"/>
              <a:t>Dit proces van configureren noemt men </a:t>
            </a:r>
            <a:r>
              <a:rPr lang="nl-BE" b="1" dirty="0" err="1"/>
              <a:t>Fluent</a:t>
            </a:r>
            <a:r>
              <a:rPr lang="nl-BE" b="1" dirty="0"/>
              <a:t> API</a:t>
            </a:r>
            <a:r>
              <a:rPr lang="nl-BE" dirty="0"/>
              <a:t>.</a:t>
            </a:r>
          </a:p>
          <a:p>
            <a:pPr marL="457200" lvl="1" indent="0">
              <a:buNone/>
            </a:pPr>
            <a:r>
              <a:rPr lang="en-US" sz="1400" dirty="0">
                <a:solidFill>
                  <a:srgbClr val="0000FF"/>
                </a:solidFill>
                <a:latin typeface="Consolas" panose="020B0609020204030204" pitchFamily="49" charset="0"/>
              </a:rPr>
              <a:t>protected</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override</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OnModelCreating</a:t>
            </a:r>
            <a:r>
              <a:rPr lang="en-US" sz="1400" dirty="0">
                <a:solidFill>
                  <a:srgbClr val="000000"/>
                </a:solidFill>
                <a:latin typeface="Consolas" panose="020B0609020204030204" pitchFamily="49" charset="0"/>
              </a:rPr>
              <a:t>(</a:t>
            </a:r>
            <a:r>
              <a:rPr lang="en-US" sz="1400" dirty="0" err="1">
                <a:solidFill>
                  <a:srgbClr val="2B91AF"/>
                </a:solidFill>
                <a:latin typeface="Consolas" panose="020B0609020204030204" pitchFamily="49" charset="0"/>
              </a:rPr>
              <a:t>ModelBuilder</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modelBuilder</a:t>
            </a:r>
            <a:r>
              <a:rPr lang="en-US" sz="1400" dirty="0">
                <a:solidFill>
                  <a:srgbClr val="000000"/>
                </a:solidFill>
                <a:latin typeface="Consolas" panose="020B0609020204030204" pitchFamily="49" charset="0"/>
              </a:rPr>
              <a:t>) {</a:t>
            </a:r>
          </a:p>
          <a:p>
            <a:pPr marL="457200" lvl="1"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modelBuilder.Entity</a:t>
            </a:r>
            <a:r>
              <a:rPr lang="en-US" sz="1400" dirty="0">
                <a:solidFill>
                  <a:srgbClr val="000000"/>
                </a:solidFill>
                <a:latin typeface="Consolas" panose="020B0609020204030204" pitchFamily="49" charset="0"/>
              </a:rPr>
              <a:t>&lt;</a:t>
            </a:r>
            <a:r>
              <a:rPr lang="en-US" sz="1400" dirty="0">
                <a:solidFill>
                  <a:srgbClr val="2B91AF"/>
                </a:solidFill>
                <a:latin typeface="Consolas" panose="020B0609020204030204" pitchFamily="49" charset="0"/>
              </a:rPr>
              <a:t>Client</a:t>
            </a:r>
            <a:r>
              <a:rPr lang="en-US" sz="1400" dirty="0">
                <a:solidFill>
                  <a:srgbClr val="000000"/>
                </a:solidFill>
                <a:latin typeface="Consolas" panose="020B0609020204030204" pitchFamily="49" charset="0"/>
              </a:rPr>
              <a:t>&gt;().</a:t>
            </a:r>
            <a:r>
              <a:rPr lang="en-US" sz="1400" dirty="0" err="1">
                <a:solidFill>
                  <a:srgbClr val="000000"/>
                </a:solidFill>
                <a:latin typeface="Consolas" panose="020B0609020204030204" pitchFamily="49" charset="0"/>
              </a:rPr>
              <a:t>ToTable</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a:t>
            </a:r>
            <a:r>
              <a:rPr lang="en-US" sz="1400" dirty="0" err="1">
                <a:solidFill>
                  <a:srgbClr val="A31515"/>
                </a:solidFill>
                <a:latin typeface="Consolas" panose="020B0609020204030204" pitchFamily="49" charset="0"/>
              </a:rPr>
              <a:t>Klant</a:t>
            </a:r>
            <a:r>
              <a:rPr lang="en-US"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a:t>
            </a:r>
          </a:p>
          <a:p>
            <a:pPr marL="457200" lvl="1"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modelBuilder.Entity</a:t>
            </a:r>
            <a:r>
              <a:rPr lang="en-US" sz="1400" dirty="0">
                <a:solidFill>
                  <a:srgbClr val="000000"/>
                </a:solidFill>
                <a:latin typeface="Consolas" panose="020B0609020204030204" pitchFamily="49" charset="0"/>
              </a:rPr>
              <a:t>&lt;</a:t>
            </a:r>
            <a:r>
              <a:rPr lang="en-US" sz="1400" dirty="0">
                <a:solidFill>
                  <a:srgbClr val="2B91AF"/>
                </a:solidFill>
                <a:latin typeface="Consolas" panose="020B0609020204030204" pitchFamily="49" charset="0"/>
              </a:rPr>
              <a:t>Client</a:t>
            </a:r>
            <a:r>
              <a:rPr lang="en-US" sz="1400" dirty="0">
                <a:solidFill>
                  <a:srgbClr val="000000"/>
                </a:solidFill>
                <a:latin typeface="Consolas" panose="020B0609020204030204" pitchFamily="49" charset="0"/>
              </a:rPr>
              <a:t>&gt;().</a:t>
            </a:r>
            <a:r>
              <a:rPr lang="en-US" sz="1400" dirty="0" err="1">
                <a:solidFill>
                  <a:srgbClr val="000000"/>
                </a:solidFill>
                <a:latin typeface="Consolas" panose="020B0609020204030204" pitchFamily="49" charset="0"/>
              </a:rPr>
              <a:t>HasKey</a:t>
            </a:r>
            <a:r>
              <a:rPr lang="en-US" sz="1400" dirty="0">
                <a:solidFill>
                  <a:srgbClr val="000000"/>
                </a:solidFill>
                <a:latin typeface="Consolas" panose="020B0609020204030204" pitchFamily="49" charset="0"/>
              </a:rPr>
              <a:t>(x =&gt; </a:t>
            </a:r>
            <a:r>
              <a:rPr lang="en-US" sz="1400" dirty="0" err="1">
                <a:solidFill>
                  <a:srgbClr val="000000"/>
                </a:solidFill>
                <a:latin typeface="Consolas" panose="020B0609020204030204" pitchFamily="49" charset="0"/>
              </a:rPr>
              <a:t>x.PersonID</a:t>
            </a:r>
            <a:r>
              <a:rPr lang="en-US" sz="1400" dirty="0">
                <a:solidFill>
                  <a:srgbClr val="000000"/>
                </a:solidFill>
                <a:latin typeface="Consolas" panose="020B0609020204030204" pitchFamily="49" charset="0"/>
              </a:rPr>
              <a:t>);</a:t>
            </a:r>
          </a:p>
          <a:p>
            <a:pPr marL="457200" lvl="1"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modelBuilder.Entity</a:t>
            </a:r>
            <a:r>
              <a:rPr lang="en-US" sz="1400" dirty="0">
                <a:solidFill>
                  <a:srgbClr val="000000"/>
                </a:solidFill>
                <a:latin typeface="Consolas" panose="020B0609020204030204" pitchFamily="49" charset="0"/>
              </a:rPr>
              <a:t>&lt;</a:t>
            </a:r>
            <a:r>
              <a:rPr lang="en-US" sz="1400" dirty="0">
                <a:solidFill>
                  <a:srgbClr val="2B91AF"/>
                </a:solidFill>
                <a:latin typeface="Consolas" panose="020B0609020204030204" pitchFamily="49" charset="0"/>
              </a:rPr>
              <a:t>Client</a:t>
            </a:r>
            <a:r>
              <a:rPr lang="en-US" sz="1400" dirty="0">
                <a:solidFill>
                  <a:srgbClr val="000000"/>
                </a:solidFill>
                <a:latin typeface="Consolas" panose="020B0609020204030204" pitchFamily="49" charset="0"/>
              </a:rPr>
              <a:t>&gt;().</a:t>
            </a:r>
            <a:r>
              <a:rPr lang="en-US" sz="1400" dirty="0" err="1">
                <a:solidFill>
                  <a:srgbClr val="000000"/>
                </a:solidFill>
                <a:latin typeface="Consolas" panose="020B0609020204030204" pitchFamily="49" charset="0"/>
              </a:rPr>
              <a:t>HasMany</a:t>
            </a:r>
            <a:r>
              <a:rPr lang="en-US" sz="1400" dirty="0">
                <a:solidFill>
                  <a:srgbClr val="000000"/>
                </a:solidFill>
                <a:latin typeface="Consolas" panose="020B0609020204030204" pitchFamily="49" charset="0"/>
              </a:rPr>
              <a:t>(x =&gt; </a:t>
            </a:r>
            <a:r>
              <a:rPr lang="en-US" sz="1400" dirty="0" err="1">
                <a:solidFill>
                  <a:srgbClr val="000000"/>
                </a:solidFill>
                <a:latin typeface="Consolas" panose="020B0609020204030204" pitchFamily="49" charset="0"/>
              </a:rPr>
              <a:t>x.Address</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WithOne</a:t>
            </a:r>
            <a:r>
              <a:rPr lang="en-US" sz="1400" dirty="0">
                <a:solidFill>
                  <a:srgbClr val="000000"/>
                </a:solidFill>
                <a:latin typeface="Consolas" panose="020B0609020204030204" pitchFamily="49" charset="0"/>
              </a:rPr>
              <a:t>(x =&gt; </a:t>
            </a:r>
            <a:r>
              <a:rPr lang="en-US" sz="1400" dirty="0" err="1">
                <a:solidFill>
                  <a:srgbClr val="000000"/>
                </a:solidFill>
                <a:latin typeface="Consolas" panose="020B0609020204030204" pitchFamily="49" charset="0"/>
              </a:rPr>
              <a:t>x.Client</a:t>
            </a:r>
            <a:r>
              <a:rPr lang="en-US" sz="1400" dirty="0">
                <a:solidFill>
                  <a:srgbClr val="000000"/>
                </a:solidFill>
                <a:latin typeface="Consolas" panose="020B0609020204030204" pitchFamily="49" charset="0"/>
              </a:rPr>
              <a:t>);</a:t>
            </a:r>
          </a:p>
          <a:p>
            <a:pPr marL="457200" lvl="1" indent="0">
              <a:buNone/>
            </a:pPr>
            <a:r>
              <a:rPr lang="en-US" sz="1400" dirty="0">
                <a:solidFill>
                  <a:srgbClr val="0000FF"/>
                </a:solidFill>
                <a:latin typeface="Consolas" panose="020B0609020204030204" pitchFamily="49" charset="0"/>
              </a:rPr>
              <a:t>  </a:t>
            </a:r>
            <a:r>
              <a:rPr lang="en-US" sz="1400" dirty="0" err="1">
                <a:solidFill>
                  <a:srgbClr val="0000FF"/>
                </a:solidFill>
                <a:latin typeface="Consolas" panose="020B0609020204030204" pitchFamily="49" charset="0"/>
              </a:rPr>
              <a:t>base</a:t>
            </a:r>
            <a:r>
              <a:rPr lang="en-US" sz="1400" dirty="0" err="1">
                <a:solidFill>
                  <a:srgbClr val="000000"/>
                </a:solidFill>
                <a:latin typeface="Consolas" panose="020B0609020204030204" pitchFamily="49" charset="0"/>
              </a:rPr>
              <a:t>.OnModelCreating</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modelBuilder</a:t>
            </a:r>
            <a:r>
              <a:rPr lang="en-US" sz="1400" dirty="0">
                <a:solidFill>
                  <a:srgbClr val="000000"/>
                </a:solidFill>
                <a:latin typeface="Consolas" panose="020B0609020204030204" pitchFamily="49" charset="0"/>
              </a:rPr>
              <a:t>);</a:t>
            </a:r>
          </a:p>
          <a:p>
            <a:pPr marL="457200" lvl="1" indent="0">
              <a:buNone/>
            </a:pPr>
            <a:r>
              <a:rPr lang="en-US" sz="1400" dirty="0">
                <a:solidFill>
                  <a:srgbClr val="000000"/>
                </a:solidFill>
                <a:latin typeface="Consolas" panose="020B0609020204030204" pitchFamily="49" charset="0"/>
              </a:rPr>
              <a:t>}</a:t>
            </a:r>
            <a:endParaRPr lang="nl-BE" sz="1400" dirty="0"/>
          </a:p>
        </p:txBody>
      </p:sp>
    </p:spTree>
    <p:extLst>
      <p:ext uri="{BB962C8B-B14F-4D97-AF65-F5344CB8AC3E}">
        <p14:creationId xmlns:p14="http://schemas.microsoft.com/office/powerpoint/2010/main" val="2140037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Effect transition="in" filter="fade">
                                      <p:cBhvr>
                                        <p:cTn id="45"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3" name="Rectangle 55">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ck hanging on the wall&#10;&#10;Description automatically generated">
            <a:extLst>
              <a:ext uri="{FF2B5EF4-FFF2-40B4-BE49-F238E27FC236}">
                <a16:creationId xmlns:a16="http://schemas.microsoft.com/office/drawing/2014/main" id="{CC779CAA-215A-4C46-88BD-1BBDB05FD5AE}"/>
              </a:ext>
            </a:extLst>
          </p:cNvPr>
          <p:cNvPicPr>
            <a:picLocks noChangeAspect="1"/>
          </p:cNvPicPr>
          <p:nvPr/>
        </p:nvPicPr>
        <p:blipFill rotWithShape="1">
          <a:blip r:embed="rId2">
            <a:extLst>
              <a:ext uri="{28A0092B-C50C-407E-A947-70E740481C1C}">
                <a14:useLocalDpi xmlns:a14="http://schemas.microsoft.com/office/drawing/2010/main" val="0"/>
              </a:ext>
            </a:extLst>
          </a:blip>
          <a:srcRect l="9366" t="6593" r="24213" b="-1"/>
          <a:stretch/>
        </p:blipFill>
        <p:spPr>
          <a:xfrm>
            <a:off x="3522468" y="10"/>
            <a:ext cx="8669532" cy="6857990"/>
          </a:xfrm>
          <a:prstGeom prst="rect">
            <a:avLst/>
          </a:prstGeom>
        </p:spPr>
      </p:pic>
      <p:sp>
        <p:nvSpPr>
          <p:cNvPr id="64" name="Rectangle 57">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371094" y="1161288"/>
            <a:ext cx="3438144" cy="1124712"/>
          </a:xfrm>
        </p:spPr>
        <p:txBody>
          <a:bodyPr anchor="b">
            <a:normAutofit/>
          </a:bodyPr>
          <a:lstStyle/>
          <a:p>
            <a:r>
              <a:rPr lang="nl-BE" sz="2800"/>
              <a:t>Labo</a:t>
            </a:r>
          </a:p>
        </p:txBody>
      </p:sp>
      <p:sp>
        <p:nvSpPr>
          <p:cNvPr id="65" name="Rectangle 59">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2" name="Rectangle 61">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371094" y="2718054"/>
            <a:ext cx="3438906" cy="3207258"/>
          </a:xfrm>
        </p:spPr>
        <p:txBody>
          <a:bodyPr anchor="t">
            <a:normAutofit/>
          </a:bodyPr>
          <a:lstStyle/>
          <a:p>
            <a:r>
              <a:rPr lang="nl-BE" sz="1700" dirty="0"/>
              <a:t>Voeg de nodige NuGet bibliotheken toe om Entity Framework Core 3.x te gebruiken in de webshop applicatie.</a:t>
            </a:r>
          </a:p>
          <a:p>
            <a:r>
              <a:rPr lang="nl-BE" sz="1700" dirty="0"/>
              <a:t>Maak POCO klassen die we gebruiken om in </a:t>
            </a:r>
            <a:r>
              <a:rPr lang="nl-BE" sz="1700"/>
              <a:t>de webshop </a:t>
            </a:r>
            <a:r>
              <a:rPr lang="nl-BE" sz="1700" dirty="0"/>
              <a:t>applicatie voor de database te genereren.</a:t>
            </a:r>
          </a:p>
          <a:p>
            <a:r>
              <a:rPr lang="nl-BE" sz="1700" dirty="0"/>
              <a:t>Maak een DB-Context klasse aan en zorg ervoor dat de database tabellen worden aangemaakt in de database.</a:t>
            </a:r>
          </a:p>
        </p:txBody>
      </p:sp>
    </p:spTree>
    <p:extLst>
      <p:ext uri="{BB962C8B-B14F-4D97-AF65-F5344CB8AC3E}">
        <p14:creationId xmlns:p14="http://schemas.microsoft.com/office/powerpoint/2010/main" val="348843275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838200" y="407071"/>
            <a:ext cx="10515600" cy="794204"/>
          </a:xfrm>
        </p:spPr>
        <p:txBody>
          <a:bodyPr/>
          <a:lstStyle/>
          <a:p>
            <a:r>
              <a:rPr lang="nl-BE" dirty="0"/>
              <a:t>	</a:t>
            </a:r>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838200" y="1275126"/>
            <a:ext cx="10515600" cy="5092117"/>
          </a:xfrm>
        </p:spPr>
        <p:txBody>
          <a:bodyPr>
            <a:normAutofit/>
          </a:bodyPr>
          <a:lstStyle/>
          <a:p>
            <a:endParaRPr lang="nl-BE" dirty="0"/>
          </a:p>
        </p:txBody>
      </p:sp>
    </p:spTree>
    <p:extLst>
      <p:ext uri="{BB962C8B-B14F-4D97-AF65-F5344CB8AC3E}">
        <p14:creationId xmlns:p14="http://schemas.microsoft.com/office/powerpoint/2010/main" val="443262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838200" y="407071"/>
            <a:ext cx="10515600" cy="794204"/>
          </a:xfrm>
        </p:spPr>
        <p:txBody>
          <a:bodyPr/>
          <a:lstStyle/>
          <a:p>
            <a:r>
              <a:rPr lang="nl-BE" dirty="0"/>
              <a:t>Databases versus Code</a:t>
            </a:r>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838200" y="1275126"/>
            <a:ext cx="10515600" cy="5092117"/>
          </a:xfrm>
        </p:spPr>
        <p:txBody>
          <a:bodyPr>
            <a:normAutofit/>
          </a:bodyPr>
          <a:lstStyle/>
          <a:p>
            <a:r>
              <a:rPr lang="nl-BE" dirty="0"/>
              <a:t>In de wereld van dataopslag zijn </a:t>
            </a:r>
            <a:r>
              <a:rPr lang="nl-BE" b="1" dirty="0"/>
              <a:t>relationele databases </a:t>
            </a:r>
            <a:r>
              <a:rPr lang="nl-BE" dirty="0"/>
              <a:t>nog steeds </a:t>
            </a:r>
            <a:r>
              <a:rPr lang="nl-BE" b="1" dirty="0"/>
              <a:t>dominant</a:t>
            </a:r>
            <a:r>
              <a:rPr lang="nl-BE" dirty="0"/>
              <a:t>. Oracle, My SQL, SQL Server, …</a:t>
            </a:r>
          </a:p>
          <a:p>
            <a:r>
              <a:rPr lang="nl-BE" dirty="0"/>
              <a:t>In de programmatie wordt er vooral gebruik gemaakt van object georiënteerde talen (OOP = </a:t>
            </a:r>
            <a:r>
              <a:rPr lang="en-US" dirty="0"/>
              <a:t>Object Oriented Programming</a:t>
            </a:r>
            <a:r>
              <a:rPr lang="nl-BE" dirty="0"/>
              <a:t>)</a:t>
            </a:r>
          </a:p>
          <a:p>
            <a:r>
              <a:rPr lang="nl-BE" dirty="0"/>
              <a:t>In mindere mate vinden we ook Object georiënteerde databases die het mogelijk maken om objecten te stockeren. (OODB = </a:t>
            </a:r>
            <a:r>
              <a:rPr lang="en-US" dirty="0"/>
              <a:t>Object Oriented Databases</a:t>
            </a:r>
            <a:r>
              <a:rPr lang="nl-BE" dirty="0"/>
              <a:t>)</a:t>
            </a:r>
          </a:p>
          <a:p>
            <a:r>
              <a:rPr lang="nl-BE" dirty="0"/>
              <a:t>Entity Framework tracht een brug te slaan tussen de dataopslag in databases en het werken met objecten door gebruik te maken van een object van/naar relationele opslag vertaler: OR </a:t>
            </a:r>
            <a:r>
              <a:rPr lang="nl-BE" dirty="0" err="1"/>
              <a:t>mapper</a:t>
            </a:r>
            <a:r>
              <a:rPr lang="nl-BE" dirty="0"/>
              <a:t> </a:t>
            </a:r>
          </a:p>
        </p:txBody>
      </p:sp>
    </p:spTree>
    <p:extLst>
      <p:ext uri="{BB962C8B-B14F-4D97-AF65-F5344CB8AC3E}">
        <p14:creationId xmlns:p14="http://schemas.microsoft.com/office/powerpoint/2010/main" val="2729752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838200" y="407071"/>
            <a:ext cx="10515600" cy="794204"/>
          </a:xfrm>
        </p:spPr>
        <p:txBody>
          <a:bodyPr/>
          <a:lstStyle/>
          <a:p>
            <a:r>
              <a:rPr lang="en-US" dirty="0"/>
              <a:t>OR Mapper</a:t>
            </a:r>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838200" y="1275126"/>
            <a:ext cx="10515600" cy="5092117"/>
          </a:xfrm>
        </p:spPr>
        <p:txBody>
          <a:bodyPr>
            <a:normAutofit/>
          </a:bodyPr>
          <a:lstStyle/>
          <a:p>
            <a:r>
              <a:rPr lang="nl-BE" dirty="0"/>
              <a:t>De OR </a:t>
            </a:r>
            <a:r>
              <a:rPr lang="nl-BE" dirty="0" err="1"/>
              <a:t>mapper</a:t>
            </a:r>
            <a:r>
              <a:rPr lang="nl-BE" dirty="0"/>
              <a:t> vertaalt de typische relationele database constructies zoals tabellen, kolommen, </a:t>
            </a:r>
            <a:r>
              <a:rPr lang="nl-BE" dirty="0" err="1"/>
              <a:t>foreign</a:t>
            </a:r>
            <a:r>
              <a:rPr lang="nl-BE" dirty="0"/>
              <a:t> </a:t>
            </a:r>
            <a:r>
              <a:rPr lang="nl-BE" dirty="0" err="1"/>
              <a:t>keys</a:t>
            </a:r>
            <a:r>
              <a:rPr lang="nl-BE" dirty="0"/>
              <a:t>, … naar object georiënteerde structuren en werkwijzen.</a:t>
            </a:r>
          </a:p>
          <a:p>
            <a:r>
              <a:rPr lang="nl-BE" dirty="0"/>
              <a:t>De OR </a:t>
            </a:r>
            <a:r>
              <a:rPr lang="nl-BE" dirty="0" err="1"/>
              <a:t>mapper</a:t>
            </a:r>
            <a:r>
              <a:rPr lang="nl-BE" dirty="0"/>
              <a:t> automatiseert ook de taken zoals </a:t>
            </a:r>
            <a:r>
              <a:rPr lang="nl-BE" b="1" dirty="0" err="1"/>
              <a:t>Insert</a:t>
            </a:r>
            <a:r>
              <a:rPr lang="nl-BE" dirty="0"/>
              <a:t>, </a:t>
            </a:r>
            <a:r>
              <a:rPr lang="nl-BE" b="1" dirty="0"/>
              <a:t>Delete</a:t>
            </a:r>
            <a:r>
              <a:rPr lang="nl-BE" dirty="0"/>
              <a:t> en </a:t>
            </a:r>
            <a:r>
              <a:rPr lang="nl-BE" b="1" dirty="0"/>
              <a:t>Update</a:t>
            </a:r>
            <a:r>
              <a:rPr lang="nl-BE" dirty="0"/>
              <a:t>.</a:t>
            </a:r>
          </a:p>
          <a:p>
            <a:r>
              <a:rPr lang="nl-BE" dirty="0"/>
              <a:t>Dankzij de OR </a:t>
            </a:r>
            <a:r>
              <a:rPr lang="nl-BE" dirty="0" err="1"/>
              <a:t>mapper</a:t>
            </a:r>
            <a:r>
              <a:rPr lang="nl-BE" dirty="0"/>
              <a:t> kunnen we ook typisch de </a:t>
            </a:r>
            <a:r>
              <a:rPr lang="nl-BE" b="1" dirty="0"/>
              <a:t>object georiënteerde</a:t>
            </a:r>
            <a:r>
              <a:rPr lang="nl-BE" dirty="0"/>
              <a:t> manier van werken blijven gebruiken zoals overerving.</a:t>
            </a:r>
          </a:p>
          <a:p>
            <a:r>
              <a:rPr lang="nl-BE" dirty="0"/>
              <a:t>We kunnen eveneens LINQ-statements gebruiken om data te manipuleren zonder SQL-statements te moeten gebruiken.</a:t>
            </a:r>
          </a:p>
        </p:txBody>
      </p:sp>
    </p:spTree>
    <p:extLst>
      <p:ext uri="{BB962C8B-B14F-4D97-AF65-F5344CB8AC3E}">
        <p14:creationId xmlns:p14="http://schemas.microsoft.com/office/powerpoint/2010/main" val="4046306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784077" y="93655"/>
            <a:ext cx="10515600" cy="794204"/>
          </a:xfrm>
        </p:spPr>
        <p:txBody>
          <a:bodyPr/>
          <a:lstStyle/>
          <a:p>
            <a:r>
              <a:rPr lang="nl-BE" dirty="0"/>
              <a:t>Waar kunnen we EF Core gebruiken?</a:t>
            </a:r>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555477" y="887860"/>
            <a:ext cx="10972800" cy="5479384"/>
          </a:xfrm>
        </p:spPr>
        <p:txBody>
          <a:bodyPr>
            <a:normAutofit/>
          </a:bodyPr>
          <a:lstStyle/>
          <a:p>
            <a:r>
              <a:rPr lang="nl-BE" dirty="0"/>
              <a:t>EF Core 3 is gemaakt om te draaien op .Net framework, .Net Core, Mono, </a:t>
            </a:r>
            <a:r>
              <a:rPr lang="nl-BE" dirty="0" err="1"/>
              <a:t>Unity</a:t>
            </a:r>
            <a:r>
              <a:rPr lang="nl-BE" dirty="0"/>
              <a:t>, UWP en </a:t>
            </a:r>
            <a:r>
              <a:rPr lang="nl-BE" dirty="0" err="1"/>
              <a:t>Xamarin</a:t>
            </a:r>
            <a:r>
              <a:rPr lang="nl-BE" dirty="0"/>
              <a:t> (iOS, Mac, Android)</a:t>
            </a:r>
          </a:p>
          <a:p>
            <a:r>
              <a:rPr lang="nl-BE" dirty="0"/>
              <a:t>EF Core 3 kan dus niet alleen op Windows-systemen gebruikt worden maar ook op Linux, </a:t>
            </a:r>
            <a:r>
              <a:rPr lang="nl-BE" dirty="0" err="1"/>
              <a:t>MacOS</a:t>
            </a:r>
            <a:r>
              <a:rPr lang="nl-BE" dirty="0"/>
              <a:t>, iOS en Android</a:t>
            </a:r>
          </a:p>
          <a:p>
            <a:r>
              <a:rPr lang="nl-BE" dirty="0"/>
              <a:t>Verschillende databases hebben drivers voor EF Core, </a:t>
            </a:r>
            <a:r>
              <a:rPr lang="nl-BE" dirty="0" err="1"/>
              <a:t>oa</a:t>
            </a:r>
            <a:r>
              <a:rPr lang="nl-BE" dirty="0"/>
              <a:t>:</a:t>
            </a:r>
          </a:p>
          <a:p>
            <a:pPr lvl="1"/>
            <a:r>
              <a:rPr lang="nl-BE" dirty="0"/>
              <a:t>SQL Server</a:t>
            </a:r>
          </a:p>
          <a:p>
            <a:pPr lvl="1"/>
            <a:r>
              <a:rPr lang="nl-BE" dirty="0" err="1"/>
              <a:t>SQLite</a:t>
            </a:r>
            <a:endParaRPr lang="nl-BE" dirty="0"/>
          </a:p>
          <a:p>
            <a:pPr lvl="1"/>
            <a:r>
              <a:rPr lang="nl-BE" dirty="0" err="1"/>
              <a:t>MySQL</a:t>
            </a:r>
            <a:endParaRPr lang="nl-BE" dirty="0"/>
          </a:p>
          <a:p>
            <a:pPr lvl="1"/>
            <a:r>
              <a:rPr lang="nl-BE" dirty="0" err="1"/>
              <a:t>PostgreSQL</a:t>
            </a:r>
            <a:endParaRPr lang="nl-BE" dirty="0"/>
          </a:p>
          <a:p>
            <a:pPr lvl="1"/>
            <a:r>
              <a:rPr lang="nl-BE" dirty="0"/>
              <a:t>DB2</a:t>
            </a:r>
          </a:p>
          <a:p>
            <a:pPr lvl="1"/>
            <a:r>
              <a:rPr lang="nl-BE" dirty="0"/>
              <a:t>Oracle</a:t>
            </a:r>
          </a:p>
          <a:p>
            <a:pPr lvl="1"/>
            <a:r>
              <a:rPr lang="nl-BE" dirty="0" err="1"/>
              <a:t>Cosmos</a:t>
            </a:r>
            <a:r>
              <a:rPr lang="nl-BE" dirty="0"/>
              <a:t> DB (=&gt; </a:t>
            </a:r>
            <a:r>
              <a:rPr lang="nl-BE" dirty="0" err="1"/>
              <a:t>NoSQL</a:t>
            </a:r>
            <a:r>
              <a:rPr lang="nl-BE" dirty="0"/>
              <a:t> database)</a:t>
            </a:r>
          </a:p>
        </p:txBody>
      </p:sp>
    </p:spTree>
    <p:extLst>
      <p:ext uri="{BB962C8B-B14F-4D97-AF65-F5344CB8AC3E}">
        <p14:creationId xmlns:p14="http://schemas.microsoft.com/office/powerpoint/2010/main" val="2776733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838200" y="227609"/>
            <a:ext cx="10515600" cy="794204"/>
          </a:xfrm>
        </p:spPr>
        <p:txBody>
          <a:bodyPr/>
          <a:lstStyle/>
          <a:p>
            <a:r>
              <a:rPr lang="nl-BE" dirty="0"/>
              <a:t>Wat EF Core 3.x meer kan dan vorige versies:</a:t>
            </a:r>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838200" y="1021813"/>
            <a:ext cx="10515600" cy="5608577"/>
          </a:xfrm>
        </p:spPr>
        <p:txBody>
          <a:bodyPr>
            <a:normAutofit/>
          </a:bodyPr>
          <a:lstStyle/>
          <a:p>
            <a:r>
              <a:rPr lang="nl-BE" dirty="0"/>
              <a:t>EF Core 3 kan views aanspreken. </a:t>
            </a:r>
          </a:p>
          <a:p>
            <a:pPr lvl="1"/>
            <a:r>
              <a:rPr lang="nl-BE" dirty="0"/>
              <a:t>We gebruiken hiervoor </a:t>
            </a:r>
            <a:r>
              <a:rPr lang="nl-BE" dirty="0" err="1"/>
              <a:t>keyless</a:t>
            </a:r>
            <a:r>
              <a:rPr lang="nl-BE" dirty="0"/>
              <a:t> </a:t>
            </a:r>
            <a:r>
              <a:rPr lang="nl-BE" dirty="0" err="1"/>
              <a:t>entity</a:t>
            </a:r>
            <a:r>
              <a:rPr lang="nl-BE" dirty="0"/>
              <a:t> types.</a:t>
            </a:r>
          </a:p>
          <a:p>
            <a:r>
              <a:rPr lang="nl-BE" dirty="0"/>
              <a:t>LINQ query’s zijn volledig herschreven en zijn nu veel efficiënter dan vroeger en dat query's op databaseniveau worden . Wanneer ‘</a:t>
            </a:r>
            <a:r>
              <a:rPr lang="nl-BE" dirty="0" err="1"/>
              <a:t>where</a:t>
            </a:r>
            <a:r>
              <a:rPr lang="nl-BE" dirty="0"/>
              <a:t>’ </a:t>
            </a:r>
            <a:r>
              <a:rPr lang="nl-BE" dirty="0" err="1"/>
              <a:t>queries</a:t>
            </a:r>
            <a:r>
              <a:rPr lang="nl-BE" dirty="0"/>
              <a:t> niet kunnen uitgevoerd worden op database niveaus, moet nu overgeschakeld worden op LINQ </a:t>
            </a:r>
            <a:r>
              <a:rPr lang="nl-BE" dirty="0" err="1"/>
              <a:t>to</a:t>
            </a:r>
            <a:r>
              <a:rPr lang="nl-BE" dirty="0"/>
              <a:t> </a:t>
            </a:r>
            <a:r>
              <a:rPr lang="nl-BE" dirty="0" err="1"/>
              <a:t>objects</a:t>
            </a:r>
            <a:r>
              <a:rPr lang="nl-BE" dirty="0"/>
              <a:t>. </a:t>
            </a:r>
          </a:p>
          <a:p>
            <a:r>
              <a:rPr lang="nl-BE" dirty="0" err="1"/>
              <a:t>Cosmos</a:t>
            </a:r>
            <a:r>
              <a:rPr lang="nl-BE" dirty="0"/>
              <a:t> DB Support</a:t>
            </a:r>
          </a:p>
          <a:p>
            <a:r>
              <a:rPr lang="nl-BE" dirty="0"/>
              <a:t>C# 8.0 support </a:t>
            </a:r>
          </a:p>
          <a:p>
            <a:pPr lvl="1"/>
            <a:r>
              <a:rPr lang="nl-BE" dirty="0"/>
              <a:t>Vooral het gebruik van </a:t>
            </a:r>
            <a:r>
              <a:rPr lang="nl-BE" dirty="0" err="1"/>
              <a:t>nullable</a:t>
            </a:r>
            <a:r>
              <a:rPr lang="nl-BE" dirty="0"/>
              <a:t> reference types kan gebruikt worden.</a:t>
            </a:r>
          </a:p>
          <a:p>
            <a:r>
              <a:rPr lang="nl-BE" dirty="0"/>
              <a:t>Asynchrone database streams</a:t>
            </a:r>
          </a:p>
          <a:p>
            <a:pPr lvl="1"/>
            <a:r>
              <a:rPr lang="nl-BE" dirty="0"/>
              <a:t>Gebruik van een </a:t>
            </a:r>
            <a:r>
              <a:rPr lang="nl-BE" dirty="0" err="1"/>
              <a:t>awaitable</a:t>
            </a:r>
            <a:r>
              <a:rPr lang="nl-BE" dirty="0"/>
              <a:t> </a:t>
            </a:r>
            <a:r>
              <a:rPr lang="nl-BE" dirty="0" err="1"/>
              <a:t>foreach</a:t>
            </a:r>
            <a:r>
              <a:rPr lang="nl-BE" dirty="0"/>
              <a:t> om een query resultaat te parsen.</a:t>
            </a:r>
          </a:p>
        </p:txBody>
      </p:sp>
    </p:spTree>
    <p:extLst>
      <p:ext uri="{BB962C8B-B14F-4D97-AF65-F5344CB8AC3E}">
        <p14:creationId xmlns:p14="http://schemas.microsoft.com/office/powerpoint/2010/main" val="341633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838200" y="227609"/>
            <a:ext cx="10515600" cy="794204"/>
          </a:xfrm>
        </p:spPr>
        <p:txBody>
          <a:bodyPr/>
          <a:lstStyle/>
          <a:p>
            <a:r>
              <a:rPr lang="nl-BE" dirty="0"/>
              <a:t>Wat we missen in EF Core 3</a:t>
            </a:r>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444381" y="1021813"/>
            <a:ext cx="11528277" cy="5608577"/>
          </a:xfrm>
        </p:spPr>
        <p:txBody>
          <a:bodyPr>
            <a:normAutofit/>
          </a:bodyPr>
          <a:lstStyle/>
          <a:p>
            <a:r>
              <a:rPr lang="nl-BE" dirty="0"/>
              <a:t>Entity framework Core 3.x laat nog steeds geen </a:t>
            </a:r>
            <a:r>
              <a:rPr lang="nl-BE" dirty="0" err="1"/>
              <a:t>multi</a:t>
            </a:r>
            <a:r>
              <a:rPr lang="nl-BE" dirty="0"/>
              <a:t> op </a:t>
            </a:r>
            <a:r>
              <a:rPr lang="nl-BE" dirty="0" err="1"/>
              <a:t>multi</a:t>
            </a:r>
            <a:r>
              <a:rPr lang="nl-BE" dirty="0"/>
              <a:t> relaties toe.</a:t>
            </a:r>
          </a:p>
          <a:p>
            <a:pPr lvl="1"/>
            <a:r>
              <a:rPr lang="nl-BE" dirty="0"/>
              <a:t>Dat zou wel een nieuwe feature worden van EF Core 5.</a:t>
            </a:r>
          </a:p>
          <a:p>
            <a:r>
              <a:rPr lang="nl-BE" dirty="0"/>
              <a:t>Er is geen visuele reverse engineering zoals we bij Entity Framework 6 hadden. Dit heeft volgens Microsoft te maken dat ze EF Core in eerste plaats platform onafhankelijk willen houden.</a:t>
            </a:r>
          </a:p>
          <a:p>
            <a:pPr lvl="1"/>
            <a:r>
              <a:rPr lang="nl-BE" dirty="0"/>
              <a:t>We kunnen wel gebruik maken van externe Visual studio </a:t>
            </a:r>
            <a:r>
              <a:rPr lang="nl-BE" dirty="0" err="1"/>
              <a:t>plugins</a:t>
            </a:r>
            <a:r>
              <a:rPr lang="nl-BE" dirty="0"/>
              <a:t> zoals </a:t>
            </a:r>
          </a:p>
          <a:p>
            <a:pPr lvl="1"/>
            <a:r>
              <a:rPr lang="nl-BE" dirty="0" err="1"/>
              <a:t>nHydrate</a:t>
            </a:r>
            <a:r>
              <a:rPr lang="nl-BE" dirty="0"/>
              <a:t> ORM 				=&gt; </a:t>
            </a:r>
            <a:r>
              <a:rPr lang="nl-BE" sz="1200" dirty="0"/>
              <a:t>https://github.com/nHydrate/nHydrate</a:t>
            </a:r>
            <a:endParaRPr lang="nl-BE" sz="1600" dirty="0"/>
          </a:p>
          <a:p>
            <a:pPr lvl="1"/>
            <a:r>
              <a:rPr lang="nl-BE" dirty="0"/>
              <a:t>EF Core Power Tools			=&gt; </a:t>
            </a:r>
            <a:r>
              <a:rPr lang="nl-BE" sz="1200" dirty="0"/>
              <a:t>https://github.com/ErikEJ/EFCorePowerTools/wiki</a:t>
            </a:r>
            <a:endParaRPr lang="nl-BE" dirty="0"/>
          </a:p>
          <a:p>
            <a:pPr lvl="1"/>
            <a:r>
              <a:rPr lang="nl-BE" dirty="0"/>
              <a:t>Entity Framework Visual Editor		=&gt; </a:t>
            </a:r>
            <a:r>
              <a:rPr lang="nl-BE" sz="1200" dirty="0"/>
              <a:t>https://marketplace.visualstudio.com/items?itemName=michaelsawczyn.EFDesigner</a:t>
            </a:r>
            <a:endParaRPr lang="nl-BE" dirty="0"/>
          </a:p>
          <a:p>
            <a:pPr lvl="1"/>
            <a:r>
              <a:rPr lang="nl-BE" dirty="0"/>
              <a:t> …</a:t>
            </a:r>
          </a:p>
        </p:txBody>
      </p:sp>
    </p:spTree>
    <p:extLst>
      <p:ext uri="{BB962C8B-B14F-4D97-AF65-F5344CB8AC3E}">
        <p14:creationId xmlns:p14="http://schemas.microsoft.com/office/powerpoint/2010/main" val="3612602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838200" y="184880"/>
            <a:ext cx="10515600" cy="609879"/>
          </a:xfrm>
        </p:spPr>
        <p:txBody>
          <a:bodyPr>
            <a:normAutofit fontScale="90000"/>
          </a:bodyPr>
          <a:lstStyle/>
          <a:p>
            <a:r>
              <a:rPr lang="nl-BE" dirty="0"/>
              <a:t>Installatie</a:t>
            </a:r>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838200" y="897308"/>
            <a:ext cx="10515600" cy="5640225"/>
          </a:xfrm>
        </p:spPr>
        <p:txBody>
          <a:bodyPr>
            <a:normAutofit/>
          </a:bodyPr>
          <a:lstStyle/>
          <a:p>
            <a:r>
              <a:rPr lang="nl-BE" dirty="0"/>
              <a:t>We gebruiken EF Core 3 door de nodige modules te installeren als NuGet pakketjes.</a:t>
            </a:r>
          </a:p>
          <a:p>
            <a:r>
              <a:rPr lang="nl-BE" dirty="0"/>
              <a:t>Omdat EF Core modulair is opgebouwd moeten we afhankelijk van onze noden de verschillende pakketten installeren.</a:t>
            </a:r>
          </a:p>
          <a:p>
            <a:pPr lvl="1"/>
            <a:r>
              <a:rPr lang="nl-BE" dirty="0" err="1"/>
              <a:t>Microsoft.EntityFrameworkCore</a:t>
            </a:r>
            <a:r>
              <a:rPr lang="nl-BE" dirty="0"/>
              <a:t> (Basis pakket voor EF Core)</a:t>
            </a:r>
          </a:p>
          <a:p>
            <a:pPr lvl="1"/>
            <a:r>
              <a:rPr lang="nl-BE" dirty="0" err="1"/>
              <a:t>Microsoft.EntityFrameworkCore.Tools</a:t>
            </a:r>
            <a:r>
              <a:rPr lang="nl-BE" dirty="0"/>
              <a:t> (</a:t>
            </a:r>
            <a:r>
              <a:rPr lang="nl-BE" dirty="0" err="1"/>
              <a:t>migrations</a:t>
            </a:r>
            <a:r>
              <a:rPr lang="nl-BE" dirty="0"/>
              <a:t>)</a:t>
            </a:r>
          </a:p>
          <a:p>
            <a:pPr lvl="1"/>
            <a:r>
              <a:rPr lang="nl-BE" dirty="0" err="1"/>
              <a:t>Microsoft.EntityFrameworkCore.Design</a:t>
            </a:r>
            <a:r>
              <a:rPr lang="nl-BE" dirty="0"/>
              <a:t> (</a:t>
            </a:r>
            <a:r>
              <a:rPr lang="nl-BE" dirty="0" err="1"/>
              <a:t>Enable</a:t>
            </a:r>
            <a:r>
              <a:rPr lang="nl-BE" dirty="0"/>
              <a:t> </a:t>
            </a:r>
            <a:r>
              <a:rPr lang="nl-BE" dirty="0" err="1"/>
              <a:t>dotnet</a:t>
            </a:r>
            <a:r>
              <a:rPr lang="nl-BE" dirty="0"/>
              <a:t> </a:t>
            </a:r>
            <a:r>
              <a:rPr lang="nl-BE" dirty="0" err="1"/>
              <a:t>ef</a:t>
            </a:r>
            <a:r>
              <a:rPr lang="nl-BE" dirty="0"/>
              <a:t> </a:t>
            </a:r>
            <a:r>
              <a:rPr lang="nl-BE" dirty="0" err="1"/>
              <a:t>commands</a:t>
            </a:r>
            <a:r>
              <a:rPr lang="nl-BE" dirty="0"/>
              <a:t>)</a:t>
            </a:r>
          </a:p>
          <a:p>
            <a:r>
              <a:rPr lang="nl-BE" dirty="0"/>
              <a:t>Afhankelijk van de database die we wensen te gebruiken moeten we de juiste driver module installeren:</a:t>
            </a:r>
          </a:p>
          <a:p>
            <a:pPr lvl="1"/>
            <a:r>
              <a:rPr lang="nl-BE" dirty="0" err="1"/>
              <a:t>Microsoft.EntityFrameworkCore.SqlServer</a:t>
            </a:r>
            <a:r>
              <a:rPr lang="nl-BE" dirty="0"/>
              <a:t>		SQL Server</a:t>
            </a:r>
          </a:p>
          <a:p>
            <a:pPr lvl="1"/>
            <a:r>
              <a:rPr lang="nl-BE" dirty="0" err="1"/>
              <a:t>MySQL.Data.EntityFrameworkCore</a:t>
            </a:r>
            <a:r>
              <a:rPr lang="nl-BE" dirty="0"/>
              <a:t>			My SQL</a:t>
            </a:r>
          </a:p>
          <a:p>
            <a:pPr lvl="1"/>
            <a:r>
              <a:rPr lang="en-US" dirty="0" err="1"/>
              <a:t>Oracle.ManagedDataAccess.Core</a:t>
            </a:r>
            <a:r>
              <a:rPr lang="en-US" dirty="0"/>
              <a:t>			Oracle</a:t>
            </a:r>
          </a:p>
          <a:p>
            <a:pPr lvl="1"/>
            <a:r>
              <a:rPr lang="en-US" dirty="0" err="1"/>
              <a:t>Npgsql.EntityFrameworkCore.PostgreSQL</a:t>
            </a:r>
            <a:r>
              <a:rPr lang="en-US" dirty="0"/>
              <a:t>		PostgreSQL</a:t>
            </a:r>
            <a:endParaRPr lang="nl-BE" dirty="0"/>
          </a:p>
          <a:p>
            <a:pPr lvl="1"/>
            <a:endParaRPr lang="nl-BE" dirty="0"/>
          </a:p>
        </p:txBody>
      </p:sp>
    </p:spTree>
    <p:extLst>
      <p:ext uri="{BB962C8B-B14F-4D97-AF65-F5344CB8AC3E}">
        <p14:creationId xmlns:p14="http://schemas.microsoft.com/office/powerpoint/2010/main" val="169713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838200" y="407071"/>
            <a:ext cx="10515600" cy="794204"/>
          </a:xfrm>
        </p:spPr>
        <p:txBody>
          <a:bodyPr/>
          <a:lstStyle/>
          <a:p>
            <a:r>
              <a:rPr lang="nl-BE" dirty="0"/>
              <a:t>Installatie</a:t>
            </a:r>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838200" y="1275126"/>
            <a:ext cx="10515600" cy="5092117"/>
          </a:xfrm>
        </p:spPr>
        <p:txBody>
          <a:bodyPr>
            <a:normAutofit/>
          </a:bodyPr>
          <a:lstStyle/>
          <a:p>
            <a:r>
              <a:rPr lang="nl-BE" dirty="0"/>
              <a:t>Met de NuGet Package Console</a:t>
            </a:r>
          </a:p>
          <a:p>
            <a:pPr lvl="1"/>
            <a:r>
              <a:rPr lang="nl-BE" dirty="0"/>
              <a:t>We gebruiken het commando </a:t>
            </a:r>
            <a:r>
              <a:rPr lang="nl-BE" dirty="0" err="1"/>
              <a:t>Install</a:t>
            </a:r>
            <a:r>
              <a:rPr lang="nl-BE" dirty="0"/>
              <a:t>-Package + naam van het pakket</a:t>
            </a:r>
          </a:p>
          <a:p>
            <a:pPr lvl="2"/>
            <a:r>
              <a:rPr lang="nl-BE" dirty="0" err="1"/>
              <a:t>Bijv</a:t>
            </a:r>
            <a:r>
              <a:rPr lang="nl-BE" dirty="0"/>
              <a:t>: </a:t>
            </a:r>
            <a:r>
              <a:rPr lang="nl-BE" dirty="0" err="1"/>
              <a:t>install</a:t>
            </a:r>
            <a:r>
              <a:rPr lang="nl-BE" dirty="0"/>
              <a:t>-package </a:t>
            </a:r>
            <a:r>
              <a:rPr lang="nl-BE" dirty="0" err="1"/>
              <a:t>Microsoft.EntitiyFrameworkCore.SqlServer</a:t>
            </a:r>
            <a:endParaRPr lang="nl-BE" dirty="0"/>
          </a:p>
          <a:p>
            <a:r>
              <a:rPr lang="nl-BE" dirty="0"/>
              <a:t>We kunnen de visuele NuGet Package Manager gebruiken</a:t>
            </a:r>
          </a:p>
        </p:txBody>
      </p:sp>
      <p:pic>
        <p:nvPicPr>
          <p:cNvPr id="6" name="Picture 5">
            <a:extLst>
              <a:ext uri="{FF2B5EF4-FFF2-40B4-BE49-F238E27FC236}">
                <a16:creationId xmlns:a16="http://schemas.microsoft.com/office/drawing/2014/main" id="{6175D88F-7AA5-40DE-B6AE-8EB674FB40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4328" y="3014404"/>
            <a:ext cx="2153481" cy="3436525"/>
          </a:xfrm>
          <a:prstGeom prst="rect">
            <a:avLst/>
          </a:prstGeom>
        </p:spPr>
      </p:pic>
      <p:sp>
        <p:nvSpPr>
          <p:cNvPr id="7" name="Rectangle 6">
            <a:extLst>
              <a:ext uri="{FF2B5EF4-FFF2-40B4-BE49-F238E27FC236}">
                <a16:creationId xmlns:a16="http://schemas.microsoft.com/office/drawing/2014/main" id="{DEE9DA07-71E2-481E-98D3-EFFA225B4748}"/>
              </a:ext>
            </a:extLst>
          </p:cNvPr>
          <p:cNvSpPr/>
          <p:nvPr/>
        </p:nvSpPr>
        <p:spPr>
          <a:xfrm>
            <a:off x="9229458" y="3973794"/>
            <a:ext cx="1700613" cy="170916"/>
          </a:xfrm>
          <a:prstGeom prst="rect">
            <a:avLst/>
          </a:prstGeom>
          <a:noFill/>
          <a:ln w="3810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10" name="Picture 9">
            <a:extLst>
              <a:ext uri="{FF2B5EF4-FFF2-40B4-BE49-F238E27FC236}">
                <a16:creationId xmlns:a16="http://schemas.microsoft.com/office/drawing/2014/main" id="{AB296590-B384-45E3-AC13-03F14ACED5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3183" y="3014404"/>
            <a:ext cx="6622991" cy="3636691"/>
          </a:xfrm>
          <a:prstGeom prst="rect">
            <a:avLst/>
          </a:prstGeom>
        </p:spPr>
      </p:pic>
      <p:pic>
        <p:nvPicPr>
          <p:cNvPr id="8" name="Picture 7">
            <a:extLst>
              <a:ext uri="{FF2B5EF4-FFF2-40B4-BE49-F238E27FC236}">
                <a16:creationId xmlns:a16="http://schemas.microsoft.com/office/drawing/2014/main" id="{41C78FD3-C773-4A86-86E7-4BC6C4ACA5C0}"/>
              </a:ext>
            </a:extLst>
          </p:cNvPr>
          <p:cNvPicPr>
            <a:picLocks noChangeAspect="1"/>
          </p:cNvPicPr>
          <p:nvPr/>
        </p:nvPicPr>
        <p:blipFill>
          <a:blip r:embed="rId4"/>
          <a:stretch>
            <a:fillRect/>
          </a:stretch>
        </p:blipFill>
        <p:spPr>
          <a:xfrm>
            <a:off x="7822047" y="3699605"/>
            <a:ext cx="3920554" cy="324632"/>
          </a:xfrm>
          <a:prstGeom prst="rect">
            <a:avLst/>
          </a:prstGeom>
        </p:spPr>
      </p:pic>
    </p:spTree>
    <p:extLst>
      <p:ext uri="{BB962C8B-B14F-4D97-AF65-F5344CB8AC3E}">
        <p14:creationId xmlns:p14="http://schemas.microsoft.com/office/powerpoint/2010/main" val="694943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7"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1000"/>
                                        <p:tgtEl>
                                          <p:spTgt spid="6"/>
                                        </p:tgtEl>
                                      </p:cBhvr>
                                    </p:animEffect>
                                    <p:anim calcmode="lin" valueType="num">
                                      <p:cBhvr>
                                        <p:cTn id="26" dur="1000" fill="hold"/>
                                        <p:tgtEl>
                                          <p:spTgt spid="6"/>
                                        </p:tgtEl>
                                        <p:attrNameLst>
                                          <p:attrName>ppt_x</p:attrName>
                                        </p:attrNameLst>
                                      </p:cBhvr>
                                      <p:tavLst>
                                        <p:tav tm="0">
                                          <p:val>
                                            <p:strVal val="#ppt_x"/>
                                          </p:val>
                                        </p:tav>
                                        <p:tav tm="100000">
                                          <p:val>
                                            <p:strVal val="#ppt_x"/>
                                          </p:val>
                                        </p:tav>
                                      </p:tavLst>
                                    </p:anim>
                                    <p:anim calcmode="lin" valueType="num">
                                      <p:cBhvr>
                                        <p:cTn id="2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2" fill="hold"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wipe(right)">
                                      <p:cBhvr>
                                        <p:cTn id="36" dur="500"/>
                                        <p:tgtEl>
                                          <p:spTgt spid="8"/>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1000"/>
                                        <p:tgtEl>
                                          <p:spTgt spid="10"/>
                                        </p:tgtEl>
                                      </p:cBhvr>
                                    </p:animEffect>
                                    <p:anim calcmode="lin" valueType="num">
                                      <p:cBhvr>
                                        <p:cTn id="42" dur="1000" fill="hold"/>
                                        <p:tgtEl>
                                          <p:spTgt spid="10"/>
                                        </p:tgtEl>
                                        <p:attrNameLst>
                                          <p:attrName>ppt_x</p:attrName>
                                        </p:attrNameLst>
                                      </p:cBhvr>
                                      <p:tavLst>
                                        <p:tav tm="0">
                                          <p:val>
                                            <p:strVal val="#ppt_x"/>
                                          </p:val>
                                        </p:tav>
                                        <p:tav tm="100000">
                                          <p:val>
                                            <p:strVal val="#ppt_x"/>
                                          </p:val>
                                        </p:tav>
                                      </p:tavLst>
                                    </p:anim>
                                    <p:anim calcmode="lin" valueType="num">
                                      <p:cBhvr>
                                        <p:cTn id="43" dur="1000" fill="hold"/>
                                        <p:tgtEl>
                                          <p:spTgt spid="10"/>
                                        </p:tgtEl>
                                        <p:attrNameLst>
                                          <p:attrName>ppt_y</p:attrName>
                                        </p:attrNameLst>
                                      </p:cBhvr>
                                      <p:tavLst>
                                        <p:tav tm="0">
                                          <p:val>
                                            <p:strVal val="#ppt_y+.1"/>
                                          </p:val>
                                        </p:tav>
                                        <p:tav tm="100000">
                                          <p:val>
                                            <p:strVal val="#ppt_y"/>
                                          </p:val>
                                        </p:tav>
                                      </p:tavLst>
                                    </p:anim>
                                  </p:childTnLst>
                                </p:cTn>
                              </p:par>
                              <p:par>
                                <p:cTn id="44" presetID="1" presetClass="exit" presetSubtype="0" fill="hold" nodeType="withEffect">
                                  <p:stCondLst>
                                    <p:cond delay="0"/>
                                  </p:stCondLst>
                                  <p:childTnLst>
                                    <p:set>
                                      <p:cBhvr>
                                        <p:cTn id="45"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TotalTime>
  <Words>2572</Words>
  <Application>Microsoft Office PowerPoint</Application>
  <PresentationFormat>Widescreen</PresentationFormat>
  <Paragraphs>206</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Consolas</vt:lpstr>
      <vt:lpstr>Office Theme</vt:lpstr>
      <vt:lpstr> Programmeren in C# </vt:lpstr>
      <vt:lpstr>PowerPoint Presentation</vt:lpstr>
      <vt:lpstr>Databases versus Code</vt:lpstr>
      <vt:lpstr>OR Mapper</vt:lpstr>
      <vt:lpstr>Waar kunnen we EF Core gebruiken?</vt:lpstr>
      <vt:lpstr>Wat EF Core 3.x meer kan dan vorige versies:</vt:lpstr>
      <vt:lpstr>Wat we missen in EF Core 3</vt:lpstr>
      <vt:lpstr>Installatie</vt:lpstr>
      <vt:lpstr>Installatie</vt:lpstr>
      <vt:lpstr>Gebruik van EF Core 3.1</vt:lpstr>
      <vt:lpstr>Datamodel</vt:lpstr>
      <vt:lpstr>PowerPoint Presentation</vt:lpstr>
      <vt:lpstr>Een eenvoudig recept voor forward engineering</vt:lpstr>
      <vt:lpstr>Primary keys</vt:lpstr>
      <vt:lpstr>Database velden aanpassen</vt:lpstr>
      <vt:lpstr>Relatietherapie</vt:lpstr>
      <vt:lpstr>1/0 op 1 relaties </vt:lpstr>
      <vt:lpstr>1/0 : N relaties</vt:lpstr>
      <vt:lpstr>Database Context </vt:lpstr>
      <vt:lpstr>Configuratie van onze context klasse</vt:lpstr>
      <vt:lpstr>Configuratie van onze context klasse</vt:lpstr>
      <vt:lpstr>Configuratie van onze context klasse</vt:lpstr>
      <vt:lpstr>Fluent API in de DbContext</vt:lpstr>
      <vt:lpstr>Labo</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Programmeren in C# </dc:title>
  <dc:creator>filip geens</dc:creator>
  <cp:lastModifiedBy>filip geens</cp:lastModifiedBy>
  <cp:revision>4</cp:revision>
  <dcterms:created xsi:type="dcterms:W3CDTF">2020-10-05T20:26:56Z</dcterms:created>
  <dcterms:modified xsi:type="dcterms:W3CDTF">2020-10-06T20:07:12Z</dcterms:modified>
</cp:coreProperties>
</file>