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7"/>
  </p:notesMasterIdLst>
  <p:sldIdLst>
    <p:sldId id="256" r:id="rId2"/>
    <p:sldId id="352" r:id="rId3"/>
    <p:sldId id="323" r:id="rId4"/>
    <p:sldId id="372" r:id="rId5"/>
    <p:sldId id="373" r:id="rId6"/>
    <p:sldId id="377" r:id="rId7"/>
    <p:sldId id="378" r:id="rId8"/>
    <p:sldId id="376" r:id="rId9"/>
    <p:sldId id="375" r:id="rId10"/>
    <p:sldId id="374" r:id="rId11"/>
    <p:sldId id="381" r:id="rId12"/>
    <p:sldId id="380" r:id="rId13"/>
    <p:sldId id="379" r:id="rId14"/>
    <p:sldId id="382" r:id="rId15"/>
    <p:sldId id="329" r:id="rId16"/>
    <p:sldId id="384" r:id="rId17"/>
    <p:sldId id="386" r:id="rId18"/>
    <p:sldId id="371" r:id="rId19"/>
    <p:sldId id="383" r:id="rId20"/>
    <p:sldId id="387" r:id="rId21"/>
    <p:sldId id="385" r:id="rId22"/>
    <p:sldId id="390" r:id="rId23"/>
    <p:sldId id="389" r:id="rId24"/>
    <p:sldId id="388" r:id="rId25"/>
    <p:sldId id="393" r:id="rId26"/>
    <p:sldId id="392" r:id="rId27"/>
    <p:sldId id="395" r:id="rId28"/>
    <p:sldId id="391" r:id="rId29"/>
    <p:sldId id="396" r:id="rId30"/>
    <p:sldId id="398" r:id="rId31"/>
    <p:sldId id="394" r:id="rId32"/>
    <p:sldId id="397" r:id="rId33"/>
    <p:sldId id="401" r:id="rId34"/>
    <p:sldId id="399" r:id="rId35"/>
    <p:sldId id="400"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E7"/>
    <a:srgbClr val="FFFFE1"/>
    <a:srgbClr val="CC0099"/>
    <a:srgbClr val="2B91AF"/>
    <a:srgbClr val="628C98"/>
    <a:srgbClr val="0000FF"/>
    <a:srgbClr val="008000"/>
    <a:srgbClr val="31908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31" autoAdjust="0"/>
    <p:restoredTop sz="94660"/>
  </p:normalViewPr>
  <p:slideViewPr>
    <p:cSldViewPr snapToGrid="0">
      <p:cViewPr varScale="1">
        <p:scale>
          <a:sx n="112" d="100"/>
          <a:sy n="112" d="100"/>
        </p:scale>
        <p:origin x="420" y="10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ilip geens" userId="7123bf18c6040445" providerId="LiveId" clId="{E24C645B-4F99-4384-89FA-1F640C3D5A68}"/>
    <pc:docChg chg="undo custSel mod addSld delSld modSld sldOrd">
      <pc:chgData name="filip geens" userId="7123bf18c6040445" providerId="LiveId" clId="{E24C645B-4F99-4384-89FA-1F640C3D5A68}" dt="2019-03-20T06:12:17.744" v="982" actId="27636"/>
      <pc:docMkLst>
        <pc:docMk/>
      </pc:docMkLst>
      <pc:sldChg chg="addSp delSp modSp mod setBg setClrOvrMap">
        <pc:chgData name="filip geens" userId="7123bf18c6040445" providerId="LiveId" clId="{E24C645B-4F99-4384-89FA-1F640C3D5A68}" dt="2019-03-18T11:14:26.751" v="946"/>
        <pc:sldMkLst>
          <pc:docMk/>
          <pc:sldMk cId="1631746638" sldId="256"/>
        </pc:sldMkLst>
        <pc:spChg chg="mod">
          <ac:chgData name="filip geens" userId="7123bf18c6040445" providerId="LiveId" clId="{E24C645B-4F99-4384-89FA-1F640C3D5A68}" dt="2019-03-18T11:13:54.505" v="939" actId="26606"/>
          <ac:spMkLst>
            <pc:docMk/>
            <pc:sldMk cId="1631746638" sldId="256"/>
            <ac:spMk id="2" creationId="{6BC7102C-2669-4028-8681-91F769FD22B8}"/>
          </ac:spMkLst>
        </pc:spChg>
        <pc:spChg chg="mod">
          <ac:chgData name="filip geens" userId="7123bf18c6040445" providerId="LiveId" clId="{E24C645B-4F99-4384-89FA-1F640C3D5A68}" dt="2019-03-18T11:13:54.505" v="939" actId="26606"/>
          <ac:spMkLst>
            <pc:docMk/>
            <pc:sldMk cId="1631746638" sldId="256"/>
            <ac:spMk id="3" creationId="{D59F3AE0-57DA-4D52-AE40-3287F6824262}"/>
          </ac:spMkLst>
        </pc:spChg>
        <pc:spChg chg="add del">
          <ac:chgData name="filip geens" userId="7123bf18c6040445" providerId="LiveId" clId="{E24C645B-4F99-4384-89FA-1F640C3D5A68}" dt="2019-03-18T11:13:54.505" v="939" actId="26606"/>
          <ac:spMkLst>
            <pc:docMk/>
            <pc:sldMk cId="1631746638" sldId="256"/>
            <ac:spMk id="8" creationId="{2A8AA5BC-4F7A-4226-8F99-6D824B226A97}"/>
          </ac:spMkLst>
        </pc:spChg>
        <pc:spChg chg="add del">
          <ac:chgData name="filip geens" userId="7123bf18c6040445" providerId="LiveId" clId="{E24C645B-4F99-4384-89FA-1F640C3D5A68}" dt="2019-03-18T11:13:54.505" v="939" actId="26606"/>
          <ac:spMkLst>
            <pc:docMk/>
            <pc:sldMk cId="1631746638" sldId="256"/>
            <ac:spMk id="10" creationId="{3E5445C6-DD42-4979-86FF-03730E8C6DB0}"/>
          </ac:spMkLst>
        </pc:spChg>
        <pc:spChg chg="add del">
          <ac:chgData name="filip geens" userId="7123bf18c6040445" providerId="LiveId" clId="{E24C645B-4F99-4384-89FA-1F640C3D5A68}" dt="2019-03-18T11:13:54.505" v="939" actId="26606"/>
          <ac:spMkLst>
            <pc:docMk/>
            <pc:sldMk cId="1631746638" sldId="256"/>
            <ac:spMk id="17" creationId="{559AE206-7EBA-4D33-8BC9-9D8158553F0E}"/>
          </ac:spMkLst>
        </pc:spChg>
        <pc:spChg chg="add del">
          <ac:chgData name="filip geens" userId="7123bf18c6040445" providerId="LiveId" clId="{E24C645B-4F99-4384-89FA-1F640C3D5A68}" dt="2019-03-18T11:13:54.505" v="939" actId="26606"/>
          <ac:spMkLst>
            <pc:docMk/>
            <pc:sldMk cId="1631746638" sldId="256"/>
            <ac:spMk id="19" creationId="{6437D937-A7F1-4011-92B4-328E5BE1B166}"/>
          </ac:spMkLst>
        </pc:spChg>
        <pc:spChg chg="add del">
          <ac:chgData name="filip geens" userId="7123bf18c6040445" providerId="LiveId" clId="{E24C645B-4F99-4384-89FA-1F640C3D5A68}" dt="2019-03-18T11:13:54.505" v="939" actId="26606"/>
          <ac:spMkLst>
            <pc:docMk/>
            <pc:sldMk cId="1631746638" sldId="256"/>
            <ac:spMk id="21" creationId="{B672F332-AF08-46C6-94F0-77684310D7B7}"/>
          </ac:spMkLst>
        </pc:spChg>
        <pc:spChg chg="add del">
          <ac:chgData name="filip geens" userId="7123bf18c6040445" providerId="LiveId" clId="{E24C645B-4F99-4384-89FA-1F640C3D5A68}" dt="2019-03-18T11:13:54.505" v="939" actId="26606"/>
          <ac:spMkLst>
            <pc:docMk/>
            <pc:sldMk cId="1631746638" sldId="256"/>
            <ac:spMk id="23" creationId="{34244EF8-D73A-40E1-BE73-D46E6B4B04ED}"/>
          </ac:spMkLst>
        </pc:spChg>
        <pc:spChg chg="add del">
          <ac:chgData name="filip geens" userId="7123bf18c6040445" providerId="LiveId" clId="{E24C645B-4F99-4384-89FA-1F640C3D5A68}" dt="2019-03-18T11:13:54.505" v="939" actId="26606"/>
          <ac:spMkLst>
            <pc:docMk/>
            <pc:sldMk cId="1631746638" sldId="256"/>
            <ac:spMk id="25" creationId="{AB84D7E8-4ECB-42D7-ADBF-01689B0F24AE}"/>
          </ac:spMkLst>
        </pc:spChg>
        <pc:cxnChg chg="add del">
          <ac:chgData name="filip geens" userId="7123bf18c6040445" providerId="LiveId" clId="{E24C645B-4F99-4384-89FA-1F640C3D5A68}" dt="2019-03-18T11:13:54.505" v="939" actId="26606"/>
          <ac:cxnSpMkLst>
            <pc:docMk/>
            <pc:sldMk cId="1631746638" sldId="256"/>
            <ac:cxnSpMk id="12" creationId="{45000665-DFC7-417E-8FD7-516A0F15C975}"/>
          </ac:cxnSpMkLst>
        </pc:cxnChg>
        <pc:cxnChg chg="add del">
          <ac:chgData name="filip geens" userId="7123bf18c6040445" providerId="LiveId" clId="{E24C645B-4F99-4384-89FA-1F640C3D5A68}" dt="2019-03-18T11:13:54.505" v="939" actId="26606"/>
          <ac:cxnSpMkLst>
            <pc:docMk/>
            <pc:sldMk cId="1631746638" sldId="256"/>
            <ac:cxnSpMk id="27" creationId="{9E8E38ED-369A-44C2-B635-0BED0E48A6E8}"/>
          </ac:cxnSpMkLst>
        </pc:cxnChg>
      </pc:sldChg>
      <pc:sldChg chg="modSp">
        <pc:chgData name="filip geens" userId="7123bf18c6040445" providerId="LiveId" clId="{E24C645B-4F99-4384-89FA-1F640C3D5A68}" dt="2019-03-18T11:14:50.120" v="947" actId="790"/>
        <pc:sldMkLst>
          <pc:docMk/>
          <pc:sldMk cId="2680686108" sldId="346"/>
        </pc:sldMkLst>
        <pc:spChg chg="mod">
          <ac:chgData name="filip geens" userId="7123bf18c6040445" providerId="LiveId" clId="{E24C645B-4F99-4384-89FA-1F640C3D5A68}" dt="2019-03-18T11:14:50.120" v="947" actId="790"/>
          <ac:spMkLst>
            <pc:docMk/>
            <pc:sldMk cId="2680686108" sldId="346"/>
            <ac:spMk id="2" creationId="{C5670A04-1F4B-4E8C-82B2-B446AF1D161A}"/>
          </ac:spMkLst>
        </pc:spChg>
      </pc:sldChg>
      <pc:sldChg chg="modSp ord">
        <pc:chgData name="filip geens" userId="7123bf18c6040445" providerId="LiveId" clId="{E24C645B-4F99-4384-89FA-1F640C3D5A68}" dt="2019-03-18T10:58:22.500" v="839"/>
        <pc:sldMkLst>
          <pc:docMk/>
          <pc:sldMk cId="695425126" sldId="347"/>
        </pc:sldMkLst>
        <pc:spChg chg="mod">
          <ac:chgData name="filip geens" userId="7123bf18c6040445" providerId="LiveId" clId="{E24C645B-4F99-4384-89FA-1F640C3D5A68}" dt="2019-03-18T10:58:11.110" v="838" actId="20577"/>
          <ac:spMkLst>
            <pc:docMk/>
            <pc:sldMk cId="695425126" sldId="347"/>
            <ac:spMk id="2" creationId="{C5670A04-1F4B-4E8C-82B2-B446AF1D161A}"/>
          </ac:spMkLst>
        </pc:spChg>
      </pc:sldChg>
      <pc:sldChg chg="addSp delSp modSp modAnim">
        <pc:chgData name="filip geens" userId="7123bf18c6040445" providerId="LiveId" clId="{E24C645B-4F99-4384-89FA-1F640C3D5A68}" dt="2019-03-18T09:09:34.798" v="797" actId="14100"/>
        <pc:sldMkLst>
          <pc:docMk/>
          <pc:sldMk cId="4182199201" sldId="348"/>
        </pc:sldMkLst>
        <pc:spChg chg="mod">
          <ac:chgData name="filip geens" userId="7123bf18c6040445" providerId="LiveId" clId="{E24C645B-4F99-4384-89FA-1F640C3D5A68}" dt="2019-03-18T08:17:05.672" v="377" actId="27636"/>
          <ac:spMkLst>
            <pc:docMk/>
            <pc:sldMk cId="4182199201" sldId="348"/>
            <ac:spMk id="2" creationId="{C5670A04-1F4B-4E8C-82B2-B446AF1D161A}"/>
          </ac:spMkLst>
        </pc:spChg>
        <pc:spChg chg="mod">
          <ac:chgData name="filip geens" userId="7123bf18c6040445" providerId="LiveId" clId="{E24C645B-4F99-4384-89FA-1F640C3D5A68}" dt="2019-03-18T09:09:34.798" v="797" actId="14100"/>
          <ac:spMkLst>
            <pc:docMk/>
            <pc:sldMk cId="4182199201" sldId="348"/>
            <ac:spMk id="3" creationId="{D4572BC4-CBD0-4E71-8A6D-BD2E3B6932DB}"/>
          </ac:spMkLst>
        </pc:spChg>
        <pc:spChg chg="add del">
          <ac:chgData name="filip geens" userId="7123bf18c6040445" providerId="LiveId" clId="{E24C645B-4F99-4384-89FA-1F640C3D5A68}" dt="2019-03-18T08:42:59.568" v="528"/>
          <ac:spMkLst>
            <pc:docMk/>
            <pc:sldMk cId="4182199201" sldId="348"/>
            <ac:spMk id="4" creationId="{8CF8EC63-F564-4C58-8D4B-4C9F5BC86E68}"/>
          </ac:spMkLst>
        </pc:spChg>
        <pc:spChg chg="add del">
          <ac:chgData name="filip geens" userId="7123bf18c6040445" providerId="LiveId" clId="{E24C645B-4F99-4384-89FA-1F640C3D5A68}" dt="2019-03-18T08:42:58.143" v="526"/>
          <ac:spMkLst>
            <pc:docMk/>
            <pc:sldMk cId="4182199201" sldId="348"/>
            <ac:spMk id="5" creationId="{33039F8F-0471-4396-A633-A45476171039}"/>
          </ac:spMkLst>
        </pc:spChg>
      </pc:sldChg>
      <pc:sldChg chg="modSp add modAnim">
        <pc:chgData name="filip geens" userId="7123bf18c6040445" providerId="LiveId" clId="{E24C645B-4F99-4384-89FA-1F640C3D5A68}" dt="2019-03-18T09:12:10.203" v="812" actId="5793"/>
        <pc:sldMkLst>
          <pc:docMk/>
          <pc:sldMk cId="2189370733" sldId="349"/>
        </pc:sldMkLst>
        <pc:spChg chg="mod">
          <ac:chgData name="filip geens" userId="7123bf18c6040445" providerId="LiveId" clId="{E24C645B-4F99-4384-89FA-1F640C3D5A68}" dt="2019-03-18T09:12:10.203" v="812" actId="5793"/>
          <ac:spMkLst>
            <pc:docMk/>
            <pc:sldMk cId="2189370733" sldId="349"/>
            <ac:spMk id="3" creationId="{D4572BC4-CBD0-4E71-8A6D-BD2E3B6932DB}"/>
          </ac:spMkLst>
        </pc:spChg>
      </pc:sldChg>
      <pc:sldChg chg="addSp delSp modSp add mod ord setBg">
        <pc:chgData name="filip geens" userId="7123bf18c6040445" providerId="LiveId" clId="{E24C645B-4F99-4384-89FA-1F640C3D5A68}" dt="2019-03-18T11:10:35.371" v="908" actId="255"/>
        <pc:sldMkLst>
          <pc:docMk/>
          <pc:sldMk cId="981060936" sldId="350"/>
        </pc:sldMkLst>
        <pc:spChg chg="mod">
          <ac:chgData name="filip geens" userId="7123bf18c6040445" providerId="LiveId" clId="{E24C645B-4F99-4384-89FA-1F640C3D5A68}" dt="2019-03-18T11:10:35.371" v="908" actId="255"/>
          <ac:spMkLst>
            <pc:docMk/>
            <pc:sldMk cId="981060936" sldId="350"/>
            <ac:spMk id="2" creationId="{46316119-156C-483B-AD5E-86B65F9EA2BC}"/>
          </ac:spMkLst>
        </pc:spChg>
        <pc:spChg chg="add del mod">
          <ac:chgData name="filip geens" userId="7123bf18c6040445" providerId="LiveId" clId="{E24C645B-4F99-4384-89FA-1F640C3D5A68}" dt="2019-03-18T11:02:57.228" v="863"/>
          <ac:spMkLst>
            <pc:docMk/>
            <pc:sldMk cId="981060936" sldId="350"/>
            <ac:spMk id="4" creationId="{CAB2FA8F-F107-4330-9E8D-34FA1FF7FC72}"/>
          </ac:spMkLst>
        </pc:spChg>
        <pc:spChg chg="add del mod">
          <ac:chgData name="filip geens" userId="7123bf18c6040445" providerId="LiveId" clId="{E24C645B-4F99-4384-89FA-1F640C3D5A68}" dt="2019-03-18T11:03:42.052" v="865"/>
          <ac:spMkLst>
            <pc:docMk/>
            <pc:sldMk cId="981060936" sldId="350"/>
            <ac:spMk id="7" creationId="{26564567-6C4C-48DD-ADDB-DB8085B40610}"/>
          </ac:spMkLst>
        </pc:spChg>
        <pc:spChg chg="add del mod">
          <ac:chgData name="filip geens" userId="7123bf18c6040445" providerId="LiveId" clId="{E24C645B-4F99-4384-89FA-1F640C3D5A68}" dt="2019-03-18T11:03:51.286" v="867"/>
          <ac:spMkLst>
            <pc:docMk/>
            <pc:sldMk cId="981060936" sldId="350"/>
            <ac:spMk id="11" creationId="{F7F3FE7F-9847-4002-87B8-F6F7844E5D81}"/>
          </ac:spMkLst>
        </pc:spChg>
        <pc:spChg chg="add del">
          <ac:chgData name="filip geens" userId="7123bf18c6040445" providerId="LiveId" clId="{E24C645B-4F99-4384-89FA-1F640C3D5A68}" dt="2019-03-18T11:04:12.750" v="871" actId="26606"/>
          <ac:spMkLst>
            <pc:docMk/>
            <pc:sldMk cId="981060936" sldId="350"/>
            <ac:spMk id="18" creationId="{823AC064-BC96-4F32-8AE1-B2FD38754823}"/>
          </ac:spMkLst>
        </pc:spChg>
        <pc:spChg chg="add">
          <ac:chgData name="filip geens" userId="7123bf18c6040445" providerId="LiveId" clId="{E24C645B-4F99-4384-89FA-1F640C3D5A68}" dt="2019-03-18T11:04:12.766" v="872" actId="26606"/>
          <ac:spMkLst>
            <pc:docMk/>
            <pc:sldMk cId="981060936" sldId="350"/>
            <ac:spMk id="22" creationId="{6753252F-4873-4F63-801D-CC719279A7D5}"/>
          </ac:spMkLst>
        </pc:spChg>
        <pc:spChg chg="add">
          <ac:chgData name="filip geens" userId="7123bf18c6040445" providerId="LiveId" clId="{E24C645B-4F99-4384-89FA-1F640C3D5A68}" dt="2019-03-18T11:04:12.766" v="872" actId="26606"/>
          <ac:spMkLst>
            <pc:docMk/>
            <pc:sldMk cId="981060936" sldId="350"/>
            <ac:spMk id="23" creationId="{047C8CCB-F95D-4249-92DD-651249D3535A}"/>
          </ac:spMkLst>
        </pc:spChg>
        <pc:picChg chg="add del mod">
          <ac:chgData name="filip geens" userId="7123bf18c6040445" providerId="LiveId" clId="{E24C645B-4F99-4384-89FA-1F640C3D5A68}" dt="2019-03-18T11:03:06.263" v="864" actId="478"/>
          <ac:picMkLst>
            <pc:docMk/>
            <pc:sldMk cId="981060936" sldId="350"/>
            <ac:picMk id="5" creationId="{362743A9-85F8-447A-BDC0-7621747488A7}"/>
          </ac:picMkLst>
        </pc:picChg>
        <pc:picChg chg="add del mod">
          <ac:chgData name="filip geens" userId="7123bf18c6040445" providerId="LiveId" clId="{E24C645B-4F99-4384-89FA-1F640C3D5A68}" dt="2019-03-18T11:03:46.208" v="866" actId="478"/>
          <ac:picMkLst>
            <pc:docMk/>
            <pc:sldMk cId="981060936" sldId="350"/>
            <ac:picMk id="8" creationId="{0934958F-1F84-41A4-A1A1-B176A87451A3}"/>
          </ac:picMkLst>
        </pc:picChg>
        <pc:picChg chg="del">
          <ac:chgData name="filip geens" userId="7123bf18c6040445" providerId="LiveId" clId="{E24C645B-4F99-4384-89FA-1F640C3D5A68}" dt="2019-03-18T11:02:53.174" v="862" actId="478"/>
          <ac:picMkLst>
            <pc:docMk/>
            <pc:sldMk cId="981060936" sldId="350"/>
            <ac:picMk id="9" creationId="{7BDD8AB2-8332-4C62-88EA-E8D52D16363B}"/>
          </ac:picMkLst>
        </pc:picChg>
        <pc:picChg chg="add mod">
          <ac:chgData name="filip geens" userId="7123bf18c6040445" providerId="LiveId" clId="{E24C645B-4F99-4384-89FA-1F640C3D5A68}" dt="2019-03-18T11:04:12.766" v="872" actId="26606"/>
          <ac:picMkLst>
            <pc:docMk/>
            <pc:sldMk cId="981060936" sldId="350"/>
            <ac:picMk id="13" creationId="{E20AC169-51DE-4B0F-8842-87A5B9D9E6EA}"/>
          </ac:picMkLst>
        </pc:picChg>
        <pc:picChg chg="add del">
          <ac:chgData name="filip geens" userId="7123bf18c6040445" providerId="LiveId" clId="{E24C645B-4F99-4384-89FA-1F640C3D5A68}" dt="2019-03-18T11:08:34.005" v="888"/>
          <ac:picMkLst>
            <pc:docMk/>
            <pc:sldMk cId="981060936" sldId="350"/>
            <ac:picMk id="14" creationId="{48B5CAA4-F72E-4FF3-BE55-B62D0B2EB731}"/>
          </ac:picMkLst>
        </pc:picChg>
        <pc:cxnChg chg="add del">
          <ac:chgData name="filip geens" userId="7123bf18c6040445" providerId="LiveId" clId="{E24C645B-4F99-4384-89FA-1F640C3D5A68}" dt="2019-03-18T11:04:12.750" v="871" actId="26606"/>
          <ac:cxnSpMkLst>
            <pc:docMk/>
            <pc:sldMk cId="981060936" sldId="350"/>
            <ac:cxnSpMk id="20" creationId="{7E7C77BC-7138-40B1-A15B-20F57A494629}"/>
          </ac:cxnSpMkLst>
        </pc:cxnChg>
      </pc:sldChg>
      <pc:sldChg chg="addSp delSp modSp add ord">
        <pc:chgData name="filip geens" userId="7123bf18c6040445" providerId="LiveId" clId="{E24C645B-4F99-4384-89FA-1F640C3D5A68}" dt="2019-03-18T11:09:56.687" v="904" actId="478"/>
        <pc:sldMkLst>
          <pc:docMk/>
          <pc:sldMk cId="1682355499" sldId="351"/>
        </pc:sldMkLst>
        <pc:spChg chg="del">
          <ac:chgData name="filip geens" userId="7123bf18c6040445" providerId="LiveId" clId="{E24C645B-4F99-4384-89FA-1F640C3D5A68}" dt="2019-03-18T11:09:45.609" v="901" actId="478"/>
          <ac:spMkLst>
            <pc:docMk/>
            <pc:sldMk cId="1682355499" sldId="351"/>
            <ac:spMk id="2" creationId="{46316119-156C-483B-AD5E-86B65F9EA2BC}"/>
          </ac:spMkLst>
        </pc:spChg>
        <pc:spChg chg="add del mod">
          <ac:chgData name="filip geens" userId="7123bf18c6040445" providerId="LiveId" clId="{E24C645B-4F99-4384-89FA-1F640C3D5A68}" dt="2019-03-18T11:09:28.551" v="898" actId="478"/>
          <ac:spMkLst>
            <pc:docMk/>
            <pc:sldMk cId="1682355499" sldId="351"/>
            <ac:spMk id="4" creationId="{676799C8-A5CF-4C00-9A26-222CC23036E4}"/>
          </ac:spMkLst>
        </pc:spChg>
        <pc:spChg chg="add del mod">
          <ac:chgData name="filip geens" userId="7123bf18c6040445" providerId="LiveId" clId="{E24C645B-4F99-4384-89FA-1F640C3D5A68}" dt="2019-03-18T11:09:56.687" v="904" actId="478"/>
          <ac:spMkLst>
            <pc:docMk/>
            <pc:sldMk cId="1682355499" sldId="351"/>
            <ac:spMk id="6" creationId="{E5901D29-8807-4A69-AD9A-F301EFF2E588}"/>
          </ac:spMkLst>
        </pc:spChg>
        <pc:spChg chg="add mod">
          <ac:chgData name="filip geens" userId="7123bf18c6040445" providerId="LiveId" clId="{E24C645B-4F99-4384-89FA-1F640C3D5A68}" dt="2019-03-18T11:09:53.187" v="903" actId="1076"/>
          <ac:spMkLst>
            <pc:docMk/>
            <pc:sldMk cId="1682355499" sldId="351"/>
            <ac:spMk id="11" creationId="{4355865D-EE50-493F-AC56-B05ED5AAFDF9}"/>
          </ac:spMkLst>
        </pc:spChg>
        <pc:picChg chg="add ord">
          <ac:chgData name="filip geens" userId="7123bf18c6040445" providerId="LiveId" clId="{E24C645B-4F99-4384-89FA-1F640C3D5A68}" dt="2019-03-18T11:09:15.611" v="895" actId="171"/>
          <ac:picMkLst>
            <pc:docMk/>
            <pc:sldMk cId="1682355499" sldId="351"/>
            <ac:picMk id="8" creationId="{3A39D2D8-F988-4F9E-9302-9F81126B8557}"/>
          </ac:picMkLst>
        </pc:picChg>
        <pc:picChg chg="del">
          <ac:chgData name="filip geens" userId="7123bf18c6040445" providerId="LiveId" clId="{E24C645B-4F99-4384-89FA-1F640C3D5A68}" dt="2019-03-18T11:08:56.950" v="892" actId="478"/>
          <ac:picMkLst>
            <pc:docMk/>
            <pc:sldMk cId="1682355499" sldId="351"/>
            <ac:picMk id="13" creationId="{E20AC169-51DE-4B0F-8842-87A5B9D9E6EA}"/>
          </ac:picMkLst>
        </pc:picChg>
      </pc:sldChg>
      <pc:sldChg chg="addSp delSp modSp add ord">
        <pc:chgData name="filip geens" userId="7123bf18c6040445" providerId="LiveId" clId="{E24C645B-4F99-4384-89FA-1F640C3D5A68}" dt="2019-03-18T11:11:52.077" v="930" actId="20577"/>
        <pc:sldMkLst>
          <pc:docMk/>
          <pc:sldMk cId="3917810352" sldId="352"/>
        </pc:sldMkLst>
        <pc:spChg chg="mod">
          <ac:chgData name="filip geens" userId="7123bf18c6040445" providerId="LiveId" clId="{E24C645B-4F99-4384-89FA-1F640C3D5A68}" dt="2019-03-18T11:11:52.077" v="930" actId="20577"/>
          <ac:spMkLst>
            <pc:docMk/>
            <pc:sldMk cId="3917810352" sldId="352"/>
            <ac:spMk id="11" creationId="{4355865D-EE50-493F-AC56-B05ED5AAFDF9}"/>
          </ac:spMkLst>
        </pc:spChg>
        <pc:picChg chg="add mod ord">
          <ac:chgData name="filip geens" userId="7123bf18c6040445" providerId="LiveId" clId="{E24C645B-4F99-4384-89FA-1F640C3D5A68}" dt="2019-03-18T11:11:40.820" v="921" actId="14100"/>
          <ac:picMkLst>
            <pc:docMk/>
            <pc:sldMk cId="3917810352" sldId="352"/>
            <ac:picMk id="2" creationId="{0E220B07-5480-4FCA-BE42-EB8196FFE969}"/>
          </ac:picMkLst>
        </pc:picChg>
        <pc:picChg chg="del mod">
          <ac:chgData name="filip geens" userId="7123bf18c6040445" providerId="LiveId" clId="{E24C645B-4F99-4384-89FA-1F640C3D5A68}" dt="2019-03-18T11:11:03.631" v="912" actId="478"/>
          <ac:picMkLst>
            <pc:docMk/>
            <pc:sldMk cId="3917810352" sldId="352"/>
            <ac:picMk id="8" creationId="{3A39D2D8-F988-4F9E-9302-9F81126B8557}"/>
          </ac:picMkLst>
        </pc:picChg>
      </pc:sldChg>
      <pc:sldChg chg="modSp">
        <pc:chgData name="filip geens" userId="7123bf18c6040445" providerId="LiveId" clId="{E24C645B-4F99-4384-89FA-1F640C3D5A68}" dt="2019-03-20T06:11:31.483" v="976" actId="313"/>
        <pc:sldMkLst>
          <pc:docMk/>
          <pc:sldMk cId="927801103" sldId="354"/>
        </pc:sldMkLst>
        <pc:spChg chg="mod">
          <ac:chgData name="filip geens" userId="7123bf18c6040445" providerId="LiveId" clId="{E24C645B-4F99-4384-89FA-1F640C3D5A68}" dt="2019-03-20T06:11:31.483" v="976" actId="313"/>
          <ac:spMkLst>
            <pc:docMk/>
            <pc:sldMk cId="927801103" sldId="354"/>
            <ac:spMk id="3" creationId="{D4572BC4-CBD0-4E71-8A6D-BD2E3B6932DB}"/>
          </ac:spMkLst>
        </pc:spChg>
      </pc:sldChg>
      <pc:sldChg chg="modSp modAnim">
        <pc:chgData name="filip geens" userId="7123bf18c6040445" providerId="LiveId" clId="{E24C645B-4F99-4384-89FA-1F640C3D5A68}" dt="2019-03-20T06:12:17.744" v="982" actId="27636"/>
        <pc:sldMkLst>
          <pc:docMk/>
          <pc:sldMk cId="209423997" sldId="361"/>
        </pc:sldMkLst>
        <pc:spChg chg="mod">
          <ac:chgData name="filip geens" userId="7123bf18c6040445" providerId="LiveId" clId="{E24C645B-4F99-4384-89FA-1F640C3D5A68}" dt="2019-03-20T06:12:17.744" v="982" actId="27636"/>
          <ac:spMkLst>
            <pc:docMk/>
            <pc:sldMk cId="209423997" sldId="361"/>
            <ac:spMk id="3" creationId="{D4572BC4-CBD0-4E71-8A6D-BD2E3B6932DB}"/>
          </ac:spMkLst>
        </pc:spChg>
      </pc:sldChg>
    </pc:docChg>
  </pc:docChgLst>
  <pc:docChgLst>
    <pc:chgData name="filip geens" userId="7123bf18c6040445" providerId="LiveId" clId="{FFB5550E-60F3-4702-8A55-F506F1E70A52}"/>
    <pc:docChg chg="custSel addSld modSld">
      <pc:chgData name="filip geens" userId="7123bf18c6040445" providerId="LiveId" clId="{FFB5550E-60F3-4702-8A55-F506F1E70A52}" dt="2019-02-12T09:29:50.767" v="53"/>
      <pc:docMkLst>
        <pc:docMk/>
      </pc:docMkLst>
      <pc:sldChg chg="modSp">
        <pc:chgData name="filip geens" userId="7123bf18c6040445" providerId="LiveId" clId="{FFB5550E-60F3-4702-8A55-F506F1E70A52}" dt="2019-02-12T09:22:38.818" v="38" actId="1076"/>
        <pc:sldMkLst>
          <pc:docMk/>
          <pc:sldMk cId="1631746638" sldId="256"/>
        </pc:sldMkLst>
        <pc:spChg chg="mod">
          <ac:chgData name="filip geens" userId="7123bf18c6040445" providerId="LiveId" clId="{FFB5550E-60F3-4702-8A55-F506F1E70A52}" dt="2019-02-12T09:22:32.988" v="37" actId="790"/>
          <ac:spMkLst>
            <pc:docMk/>
            <pc:sldMk cId="1631746638" sldId="256"/>
            <ac:spMk id="2" creationId="{6BC7102C-2669-4028-8681-91F769FD22B8}"/>
          </ac:spMkLst>
        </pc:spChg>
        <pc:spChg chg="mod">
          <ac:chgData name="filip geens" userId="7123bf18c6040445" providerId="LiveId" clId="{FFB5550E-60F3-4702-8A55-F506F1E70A52}" dt="2019-02-12T09:22:38.818" v="38" actId="1076"/>
          <ac:spMkLst>
            <pc:docMk/>
            <pc:sldMk cId="1631746638" sldId="256"/>
            <ac:spMk id="3" creationId="{D59F3AE0-57DA-4D52-AE40-3287F6824262}"/>
          </ac:spMkLst>
        </pc:spChg>
      </pc:sldChg>
    </pc:docChg>
  </pc:docChgLst>
  <pc:docChgLst>
    <pc:chgData name="filip geens" userId="7123bf18c6040445" providerId="LiveId" clId="{DB267858-7220-4F1F-A29A-A0057CD7F050}"/>
    <pc:docChg chg="undo custSel addSld modSld sldOrd">
      <pc:chgData name="filip geens" userId="7123bf18c6040445" providerId="LiveId" clId="{DB267858-7220-4F1F-A29A-A0057CD7F050}" dt="2019-02-20T09:12:59.005" v="12284" actId="20577"/>
      <pc:docMkLst>
        <pc:docMk/>
      </pc:docMkLst>
    </pc:docChg>
  </pc:docChgLst>
  <pc:docChgLst>
    <pc:chgData name="filip geens" userId="7123bf18c6040445" providerId="LiveId" clId="{7C40A8C7-AB72-4A54-B825-F2A0FD5E9830}"/>
    <pc:docChg chg="custSel modSld">
      <pc:chgData name="filip geens" userId="7123bf18c6040445" providerId="LiveId" clId="{7C40A8C7-AB72-4A54-B825-F2A0FD5E9830}" dt="2019-02-26T20:26:55.976" v="150" actId="20577"/>
      <pc:docMkLst>
        <pc:docMk/>
      </pc:docMkLst>
      <pc:sldChg chg="modSp">
        <pc:chgData name="filip geens" userId="7123bf18c6040445" providerId="LiveId" clId="{7C40A8C7-AB72-4A54-B825-F2A0FD5E9830}" dt="2019-02-26T19:53:07.437" v="7" actId="1076"/>
        <pc:sldMkLst>
          <pc:docMk/>
          <pc:sldMk cId="1631746638" sldId="256"/>
        </pc:sldMkLst>
        <pc:spChg chg="mod">
          <ac:chgData name="filip geens" userId="7123bf18c6040445" providerId="LiveId" clId="{7C40A8C7-AB72-4A54-B825-F2A0FD5E9830}" dt="2019-02-26T19:53:01.332" v="6" actId="1076"/>
          <ac:spMkLst>
            <pc:docMk/>
            <pc:sldMk cId="1631746638" sldId="256"/>
            <ac:spMk id="2" creationId="{6BC7102C-2669-4028-8681-91F769FD22B8}"/>
          </ac:spMkLst>
        </pc:spChg>
        <pc:spChg chg="mod">
          <ac:chgData name="filip geens" userId="7123bf18c6040445" providerId="LiveId" clId="{7C40A8C7-AB72-4A54-B825-F2A0FD5E9830}" dt="2019-02-26T19:53:07.437" v="7" actId="1076"/>
          <ac:spMkLst>
            <pc:docMk/>
            <pc:sldMk cId="1631746638" sldId="256"/>
            <ac:spMk id="3" creationId="{D59F3AE0-57DA-4D52-AE40-3287F6824262}"/>
          </ac:spMkLst>
        </pc:spChg>
      </pc:sldChg>
      <pc:sldChg chg="modSp">
        <pc:chgData name="filip geens" userId="7123bf18c6040445" providerId="LiveId" clId="{7C40A8C7-AB72-4A54-B825-F2A0FD5E9830}" dt="2019-02-26T20:17:55.726" v="94" actId="20577"/>
        <pc:sldMkLst>
          <pc:docMk/>
          <pc:sldMk cId="1819950981" sldId="319"/>
        </pc:sldMkLst>
        <pc:spChg chg="mod">
          <ac:chgData name="filip geens" userId="7123bf18c6040445" providerId="LiveId" clId="{7C40A8C7-AB72-4A54-B825-F2A0FD5E9830}" dt="2019-02-26T20:17:55.726" v="94" actId="20577"/>
          <ac:spMkLst>
            <pc:docMk/>
            <pc:sldMk cId="1819950981" sldId="319"/>
            <ac:spMk id="3" creationId="{D4572BC4-CBD0-4E71-8A6D-BD2E3B6932DB}"/>
          </ac:spMkLst>
        </pc:spChg>
      </pc:sldChg>
      <pc:sldChg chg="modSp">
        <pc:chgData name="filip geens" userId="7123bf18c6040445" providerId="LiveId" clId="{7C40A8C7-AB72-4A54-B825-F2A0FD5E9830}" dt="2019-02-26T20:26:55.976" v="150" actId="20577"/>
        <pc:sldMkLst>
          <pc:docMk/>
          <pc:sldMk cId="859525522" sldId="320"/>
        </pc:sldMkLst>
        <pc:spChg chg="mod">
          <ac:chgData name="filip geens" userId="7123bf18c6040445" providerId="LiveId" clId="{7C40A8C7-AB72-4A54-B825-F2A0FD5E9830}" dt="2019-02-26T20:26:55.976" v="150" actId="20577"/>
          <ac:spMkLst>
            <pc:docMk/>
            <pc:sldMk cId="859525522" sldId="320"/>
            <ac:spMk id="3" creationId="{D4572BC4-CBD0-4E71-8A6D-BD2E3B6932DB}"/>
          </ac:spMkLst>
        </pc:spChg>
      </pc:sldChg>
      <pc:sldChg chg="modSp">
        <pc:chgData name="filip geens" userId="7123bf18c6040445" providerId="LiveId" clId="{7C40A8C7-AB72-4A54-B825-F2A0FD5E9830}" dt="2019-02-26T19:54:49.714" v="12" actId="20577"/>
        <pc:sldMkLst>
          <pc:docMk/>
          <pc:sldMk cId="2729752352" sldId="323"/>
        </pc:sldMkLst>
        <pc:spChg chg="mod">
          <ac:chgData name="filip geens" userId="7123bf18c6040445" providerId="LiveId" clId="{7C40A8C7-AB72-4A54-B825-F2A0FD5E9830}" dt="2019-02-26T19:54:49.714" v="12" actId="20577"/>
          <ac:spMkLst>
            <pc:docMk/>
            <pc:sldMk cId="2729752352" sldId="323"/>
            <ac:spMk id="3" creationId="{D4572BC4-CBD0-4E71-8A6D-BD2E3B6932DB}"/>
          </ac:spMkLst>
        </pc:spChg>
      </pc:sldChg>
      <pc:sldChg chg="modSp">
        <pc:chgData name="filip geens" userId="7123bf18c6040445" providerId="LiveId" clId="{7C40A8C7-AB72-4A54-B825-F2A0FD5E9830}" dt="2019-02-26T20:07:40.920" v="44" actId="20577"/>
        <pc:sldMkLst>
          <pc:docMk/>
          <pc:sldMk cId="574620444" sldId="325"/>
        </pc:sldMkLst>
        <pc:spChg chg="mod">
          <ac:chgData name="filip geens" userId="7123bf18c6040445" providerId="LiveId" clId="{7C40A8C7-AB72-4A54-B825-F2A0FD5E9830}" dt="2019-02-26T20:07:40.920" v="44" actId="20577"/>
          <ac:spMkLst>
            <pc:docMk/>
            <pc:sldMk cId="574620444" sldId="325"/>
            <ac:spMk id="3" creationId="{D4572BC4-CBD0-4E71-8A6D-BD2E3B6932DB}"/>
          </ac:spMkLst>
        </pc:spChg>
      </pc:sldChg>
      <pc:sldChg chg="modSp">
        <pc:chgData name="filip geens" userId="7123bf18c6040445" providerId="LiveId" clId="{7C40A8C7-AB72-4A54-B825-F2A0FD5E9830}" dt="2019-02-26T20:04:30.994" v="25" actId="20577"/>
        <pc:sldMkLst>
          <pc:docMk/>
          <pc:sldMk cId="3534957304" sldId="326"/>
        </pc:sldMkLst>
        <pc:spChg chg="mod">
          <ac:chgData name="filip geens" userId="7123bf18c6040445" providerId="LiveId" clId="{7C40A8C7-AB72-4A54-B825-F2A0FD5E9830}" dt="2019-02-26T20:04:30.994" v="25" actId="20577"/>
          <ac:spMkLst>
            <pc:docMk/>
            <pc:sldMk cId="3534957304" sldId="326"/>
            <ac:spMk id="3" creationId="{D4572BC4-CBD0-4E71-8A6D-BD2E3B6932DB}"/>
          </ac:spMkLst>
        </pc:spChg>
      </pc:sldChg>
      <pc:sldChg chg="modSp">
        <pc:chgData name="filip geens" userId="7123bf18c6040445" providerId="LiveId" clId="{7C40A8C7-AB72-4A54-B825-F2A0FD5E9830}" dt="2019-02-26T20:09:09.580" v="60" actId="20577"/>
        <pc:sldMkLst>
          <pc:docMk/>
          <pc:sldMk cId="280172864" sldId="327"/>
        </pc:sldMkLst>
        <pc:spChg chg="mod">
          <ac:chgData name="filip geens" userId="7123bf18c6040445" providerId="LiveId" clId="{7C40A8C7-AB72-4A54-B825-F2A0FD5E9830}" dt="2019-02-26T20:09:09.580" v="60" actId="20577"/>
          <ac:spMkLst>
            <pc:docMk/>
            <pc:sldMk cId="280172864" sldId="327"/>
            <ac:spMk id="3" creationId="{D4572BC4-CBD0-4E71-8A6D-BD2E3B6932DB}"/>
          </ac:spMkLst>
        </pc:spChg>
      </pc:sldChg>
      <pc:sldChg chg="modSp">
        <pc:chgData name="filip geens" userId="7123bf18c6040445" providerId="LiveId" clId="{7C40A8C7-AB72-4A54-B825-F2A0FD5E9830}" dt="2019-02-26T20:05:05.829" v="40" actId="20577"/>
        <pc:sldMkLst>
          <pc:docMk/>
          <pc:sldMk cId="536482962" sldId="328"/>
        </pc:sldMkLst>
        <pc:spChg chg="mod">
          <ac:chgData name="filip geens" userId="7123bf18c6040445" providerId="LiveId" clId="{7C40A8C7-AB72-4A54-B825-F2A0FD5E9830}" dt="2019-02-26T20:05:05.829" v="40" actId="20577"/>
          <ac:spMkLst>
            <pc:docMk/>
            <pc:sldMk cId="536482962" sldId="328"/>
            <ac:spMk id="3" creationId="{D4572BC4-CBD0-4E71-8A6D-BD2E3B6932DB}"/>
          </ac:spMkLst>
        </pc:spChg>
      </pc:sldChg>
      <pc:sldChg chg="modSp">
        <pc:chgData name="filip geens" userId="7123bf18c6040445" providerId="LiveId" clId="{7C40A8C7-AB72-4A54-B825-F2A0FD5E9830}" dt="2019-02-26T20:14:53.447" v="73" actId="1076"/>
        <pc:sldMkLst>
          <pc:docMk/>
          <pc:sldMk cId="2970127248" sldId="329"/>
        </pc:sldMkLst>
        <pc:spChg chg="mod">
          <ac:chgData name="filip geens" userId="7123bf18c6040445" providerId="LiveId" clId="{7C40A8C7-AB72-4A54-B825-F2A0FD5E9830}" dt="2019-02-26T20:13:56.931" v="65" actId="20577"/>
          <ac:spMkLst>
            <pc:docMk/>
            <pc:sldMk cId="2970127248" sldId="329"/>
            <ac:spMk id="2" creationId="{C5670A04-1F4B-4E8C-82B2-B446AF1D161A}"/>
          </ac:spMkLst>
        </pc:spChg>
        <pc:spChg chg="mod">
          <ac:chgData name="filip geens" userId="7123bf18c6040445" providerId="LiveId" clId="{7C40A8C7-AB72-4A54-B825-F2A0FD5E9830}" dt="2019-02-26T20:14:53.447" v="73" actId="1076"/>
          <ac:spMkLst>
            <pc:docMk/>
            <pc:sldMk cId="2970127248" sldId="329"/>
            <ac:spMk id="3" creationId="{D4572BC4-CBD0-4E71-8A6D-BD2E3B6932DB}"/>
          </ac:spMkLst>
        </pc:spChg>
      </pc:sldChg>
      <pc:sldChg chg="modSp">
        <pc:chgData name="filip geens" userId="7123bf18c6040445" providerId="LiveId" clId="{7C40A8C7-AB72-4A54-B825-F2A0FD5E9830}" dt="2019-02-26T20:12:54.849" v="63" actId="313"/>
        <pc:sldMkLst>
          <pc:docMk/>
          <pc:sldMk cId="381112206" sldId="330"/>
        </pc:sldMkLst>
        <pc:spChg chg="mod">
          <ac:chgData name="filip geens" userId="7123bf18c6040445" providerId="LiveId" clId="{7C40A8C7-AB72-4A54-B825-F2A0FD5E9830}" dt="2019-02-26T20:12:54.849" v="63" actId="313"/>
          <ac:spMkLst>
            <pc:docMk/>
            <pc:sldMk cId="381112206" sldId="330"/>
            <ac:spMk id="3" creationId="{D4572BC4-CBD0-4E71-8A6D-BD2E3B6932DB}"/>
          </ac:spMkLst>
        </pc:spChg>
      </pc:sldChg>
      <pc:sldChg chg="modSp">
        <pc:chgData name="filip geens" userId="7123bf18c6040445" providerId="LiveId" clId="{7C40A8C7-AB72-4A54-B825-F2A0FD5E9830}" dt="2019-02-26T20:16:44.532" v="82" actId="20577"/>
        <pc:sldMkLst>
          <pc:docMk/>
          <pc:sldMk cId="4180293513" sldId="331"/>
        </pc:sldMkLst>
        <pc:spChg chg="mod">
          <ac:chgData name="filip geens" userId="7123bf18c6040445" providerId="LiveId" clId="{7C40A8C7-AB72-4A54-B825-F2A0FD5E9830}" dt="2019-02-26T20:14:59.132" v="74" actId="20577"/>
          <ac:spMkLst>
            <pc:docMk/>
            <pc:sldMk cId="4180293513" sldId="331"/>
            <ac:spMk id="2" creationId="{C5670A04-1F4B-4E8C-82B2-B446AF1D161A}"/>
          </ac:spMkLst>
        </pc:spChg>
        <pc:spChg chg="mod">
          <ac:chgData name="filip geens" userId="7123bf18c6040445" providerId="LiveId" clId="{7C40A8C7-AB72-4A54-B825-F2A0FD5E9830}" dt="2019-02-26T20:16:44.532" v="82" actId="20577"/>
          <ac:spMkLst>
            <pc:docMk/>
            <pc:sldMk cId="4180293513" sldId="331"/>
            <ac:spMk id="3" creationId="{D4572BC4-CBD0-4E71-8A6D-BD2E3B6932DB}"/>
          </ac:spMkLst>
        </pc:spChg>
      </pc:sldChg>
    </pc:docChg>
  </pc:docChgLst>
  <pc:docChgLst>
    <pc:chgData name="filip geens" userId="7123bf18c6040445" providerId="LiveId" clId="{75506D23-66A0-4DD6-879B-69589DDBF94D}"/>
    <pc:docChg chg="undo custSel addSld delSld modSld sldOrd">
      <pc:chgData name="filip geens" userId="7123bf18c6040445" providerId="LiveId" clId="{75506D23-66A0-4DD6-879B-69589DDBF94D}" dt="2019-03-19T16:21:18.615" v="19263"/>
      <pc:docMkLst>
        <pc:docMk/>
      </pc:docMkLst>
      <pc:sldChg chg="modSp">
        <pc:chgData name="filip geens" userId="7123bf18c6040445" providerId="LiveId" clId="{75506D23-66A0-4DD6-879B-69589DDBF94D}" dt="2019-02-26T13:25:10.094" v="1601" actId="20577"/>
        <pc:sldMkLst>
          <pc:docMk/>
          <pc:sldMk cId="1631746638" sldId="256"/>
        </pc:sldMkLst>
        <pc:spChg chg="mod">
          <ac:chgData name="filip geens" userId="7123bf18c6040445" providerId="LiveId" clId="{75506D23-66A0-4DD6-879B-69589DDBF94D}" dt="2019-02-26T13:25:10.094" v="1601" actId="20577"/>
          <ac:spMkLst>
            <pc:docMk/>
            <pc:sldMk cId="1631746638" sldId="256"/>
            <ac:spMk id="3" creationId="{D59F3AE0-57DA-4D52-AE40-3287F6824262}"/>
          </ac:spMkLst>
        </pc:spChg>
      </pc:sldChg>
      <pc:sldChg chg="modSp modAnim">
        <pc:chgData name="filip geens" userId="7123bf18c6040445" providerId="LiveId" clId="{75506D23-66A0-4DD6-879B-69589DDBF94D}" dt="2019-02-26T13:17:04.249" v="981" actId="113"/>
        <pc:sldMkLst>
          <pc:docMk/>
          <pc:sldMk cId="1819950981" sldId="319"/>
        </pc:sldMkLst>
        <pc:spChg chg="mod">
          <ac:chgData name="filip geens" userId="7123bf18c6040445" providerId="LiveId" clId="{75506D23-66A0-4DD6-879B-69589DDBF94D}" dt="2019-02-26T12:22:01.937" v="58" actId="20577"/>
          <ac:spMkLst>
            <pc:docMk/>
            <pc:sldMk cId="1819950981" sldId="319"/>
            <ac:spMk id="2" creationId="{C5670A04-1F4B-4E8C-82B2-B446AF1D161A}"/>
          </ac:spMkLst>
        </pc:spChg>
        <pc:spChg chg="mod">
          <ac:chgData name="filip geens" userId="7123bf18c6040445" providerId="LiveId" clId="{75506D23-66A0-4DD6-879B-69589DDBF94D}" dt="2019-02-26T13:17:04.249" v="981" actId="113"/>
          <ac:spMkLst>
            <pc:docMk/>
            <pc:sldMk cId="1819950981" sldId="319"/>
            <ac:spMk id="3" creationId="{D4572BC4-CBD0-4E71-8A6D-BD2E3B6932DB}"/>
          </ac:spMkLst>
        </pc:spChg>
      </pc:sldChg>
      <pc:sldChg chg="modSp add modAnim">
        <pc:chgData name="filip geens" userId="7123bf18c6040445" providerId="LiveId" clId="{75506D23-66A0-4DD6-879B-69589DDBF94D}" dt="2019-02-26T13:27:43.350" v="1699" actId="20577"/>
        <pc:sldMkLst>
          <pc:docMk/>
          <pc:sldMk cId="859525522" sldId="320"/>
        </pc:sldMkLst>
        <pc:spChg chg="mod">
          <ac:chgData name="filip geens" userId="7123bf18c6040445" providerId="LiveId" clId="{75506D23-66A0-4DD6-879B-69589DDBF94D}" dt="2019-02-26T13:26:08.648" v="1604" actId="27636"/>
          <ac:spMkLst>
            <pc:docMk/>
            <pc:sldMk cId="859525522" sldId="320"/>
            <ac:spMk id="2" creationId="{C5670A04-1F4B-4E8C-82B2-B446AF1D161A}"/>
          </ac:spMkLst>
        </pc:spChg>
        <pc:spChg chg="mod">
          <ac:chgData name="filip geens" userId="7123bf18c6040445" providerId="LiveId" clId="{75506D23-66A0-4DD6-879B-69589DDBF94D}" dt="2019-02-26T13:27:43.350" v="1699" actId="20577"/>
          <ac:spMkLst>
            <pc:docMk/>
            <pc:sldMk cId="859525522" sldId="320"/>
            <ac:spMk id="3" creationId="{D4572BC4-CBD0-4E71-8A6D-BD2E3B6932DB}"/>
          </ac:spMkLst>
        </pc:spChg>
      </pc:sldChg>
      <pc:sldChg chg="modSp add">
        <pc:chgData name="filip geens" userId="7123bf18c6040445" providerId="LiveId" clId="{75506D23-66A0-4DD6-879B-69589DDBF94D}" dt="2019-03-18T13:43:45.134" v="7993" actId="20577"/>
        <pc:sldMkLst>
          <pc:docMk/>
          <pc:sldMk cId="4255375128" sldId="321"/>
        </pc:sldMkLst>
        <pc:spChg chg="mod">
          <ac:chgData name="filip geens" userId="7123bf18c6040445" providerId="LiveId" clId="{75506D23-66A0-4DD6-879B-69589DDBF94D}" dt="2019-03-18T13:43:28.698" v="7990" actId="20577"/>
          <ac:spMkLst>
            <pc:docMk/>
            <pc:sldMk cId="4255375128" sldId="321"/>
            <ac:spMk id="2" creationId="{C5670A04-1F4B-4E8C-82B2-B446AF1D161A}"/>
          </ac:spMkLst>
        </pc:spChg>
        <pc:spChg chg="mod">
          <ac:chgData name="filip geens" userId="7123bf18c6040445" providerId="LiveId" clId="{75506D23-66A0-4DD6-879B-69589DDBF94D}" dt="2019-03-18T13:43:45.134" v="7993" actId="20577"/>
          <ac:spMkLst>
            <pc:docMk/>
            <pc:sldMk cId="4255375128" sldId="321"/>
            <ac:spMk id="3" creationId="{D4572BC4-CBD0-4E71-8A6D-BD2E3B6932DB}"/>
          </ac:spMkLst>
        </pc:spChg>
      </pc:sldChg>
      <pc:sldChg chg="modSp add">
        <pc:chgData name="filip geens" userId="7123bf18c6040445" providerId="LiveId" clId="{75506D23-66A0-4DD6-879B-69589DDBF94D}" dt="2019-02-26T13:23:49.924" v="1534" actId="20577"/>
        <pc:sldMkLst>
          <pc:docMk/>
          <pc:sldMk cId="2333649729" sldId="322"/>
        </pc:sldMkLst>
        <pc:spChg chg="mod">
          <ac:chgData name="filip geens" userId="7123bf18c6040445" providerId="LiveId" clId="{75506D23-66A0-4DD6-879B-69589DDBF94D}" dt="2019-02-26T13:23:49.924" v="1534" actId="20577"/>
          <ac:spMkLst>
            <pc:docMk/>
            <pc:sldMk cId="2333649729" sldId="322"/>
            <ac:spMk id="2" creationId="{C5670A04-1F4B-4E8C-82B2-B446AF1D161A}"/>
          </ac:spMkLst>
        </pc:spChg>
      </pc:sldChg>
      <pc:sldChg chg="modSp add ord modAnim">
        <pc:chgData name="filip geens" userId="7123bf18c6040445" providerId="LiveId" clId="{75506D23-66A0-4DD6-879B-69589DDBF94D}" dt="2019-02-26T13:52:11.019" v="2652" actId="113"/>
        <pc:sldMkLst>
          <pc:docMk/>
          <pc:sldMk cId="2729752352" sldId="323"/>
        </pc:sldMkLst>
        <pc:spChg chg="mod">
          <ac:chgData name="filip geens" userId="7123bf18c6040445" providerId="LiveId" clId="{75506D23-66A0-4DD6-879B-69589DDBF94D}" dt="2019-02-26T13:40:54.249" v="1739" actId="20577"/>
          <ac:spMkLst>
            <pc:docMk/>
            <pc:sldMk cId="2729752352" sldId="323"/>
            <ac:spMk id="2" creationId="{C5670A04-1F4B-4E8C-82B2-B446AF1D161A}"/>
          </ac:spMkLst>
        </pc:spChg>
        <pc:spChg chg="mod">
          <ac:chgData name="filip geens" userId="7123bf18c6040445" providerId="LiveId" clId="{75506D23-66A0-4DD6-879B-69589DDBF94D}" dt="2019-02-26T13:52:11.019" v="2652" actId="113"/>
          <ac:spMkLst>
            <pc:docMk/>
            <pc:sldMk cId="2729752352" sldId="323"/>
            <ac:spMk id="3" creationId="{D4572BC4-CBD0-4E71-8A6D-BD2E3B6932DB}"/>
          </ac:spMkLst>
        </pc:spChg>
      </pc:sldChg>
      <pc:sldChg chg="modSp add modAnim">
        <pc:chgData name="filip geens" userId="7123bf18c6040445" providerId="LiveId" clId="{75506D23-66A0-4DD6-879B-69589DDBF94D}" dt="2019-02-26T14:23:53.300" v="4576" actId="20577"/>
        <pc:sldMkLst>
          <pc:docMk/>
          <pc:sldMk cId="574620444" sldId="325"/>
        </pc:sldMkLst>
        <pc:spChg chg="mod">
          <ac:chgData name="filip geens" userId="7123bf18c6040445" providerId="LiveId" clId="{75506D23-66A0-4DD6-879B-69589DDBF94D}" dt="2019-02-26T13:52:26.855" v="2662" actId="20577"/>
          <ac:spMkLst>
            <pc:docMk/>
            <pc:sldMk cId="574620444" sldId="325"/>
            <ac:spMk id="2" creationId="{C5670A04-1F4B-4E8C-82B2-B446AF1D161A}"/>
          </ac:spMkLst>
        </pc:spChg>
        <pc:spChg chg="mod">
          <ac:chgData name="filip geens" userId="7123bf18c6040445" providerId="LiveId" clId="{75506D23-66A0-4DD6-879B-69589DDBF94D}" dt="2019-02-26T14:23:53.300" v="4576" actId="20577"/>
          <ac:spMkLst>
            <pc:docMk/>
            <pc:sldMk cId="574620444" sldId="325"/>
            <ac:spMk id="3" creationId="{D4572BC4-CBD0-4E71-8A6D-BD2E3B6932DB}"/>
          </ac:spMkLst>
        </pc:spChg>
      </pc:sldChg>
      <pc:sldChg chg="modSp add del modAnim">
        <pc:chgData name="filip geens" userId="7123bf18c6040445" providerId="LiveId" clId="{75506D23-66A0-4DD6-879B-69589DDBF94D}" dt="2019-02-26T14:21:35.974" v="4457" actId="27636"/>
        <pc:sldMkLst>
          <pc:docMk/>
          <pc:sldMk cId="3534957304" sldId="326"/>
        </pc:sldMkLst>
        <pc:spChg chg="mod">
          <ac:chgData name="filip geens" userId="7123bf18c6040445" providerId="LiveId" clId="{75506D23-66A0-4DD6-879B-69589DDBF94D}" dt="2019-02-26T14:21:31.264" v="4455" actId="27636"/>
          <ac:spMkLst>
            <pc:docMk/>
            <pc:sldMk cId="3534957304" sldId="326"/>
            <ac:spMk id="2" creationId="{C5670A04-1F4B-4E8C-82B2-B446AF1D161A}"/>
          </ac:spMkLst>
        </pc:spChg>
        <pc:spChg chg="mod">
          <ac:chgData name="filip geens" userId="7123bf18c6040445" providerId="LiveId" clId="{75506D23-66A0-4DD6-879B-69589DDBF94D}" dt="2019-02-26T14:21:35.974" v="4457" actId="27636"/>
          <ac:spMkLst>
            <pc:docMk/>
            <pc:sldMk cId="3534957304" sldId="326"/>
            <ac:spMk id="3" creationId="{D4572BC4-CBD0-4E71-8A6D-BD2E3B6932DB}"/>
          </ac:spMkLst>
        </pc:spChg>
      </pc:sldChg>
      <pc:sldChg chg="modSp add modAnim">
        <pc:chgData name="filip geens" userId="7123bf18c6040445" providerId="LiveId" clId="{75506D23-66A0-4DD6-879B-69589DDBF94D}" dt="2019-02-26T14:39:59.051" v="6130" actId="14100"/>
        <pc:sldMkLst>
          <pc:docMk/>
          <pc:sldMk cId="280172864" sldId="327"/>
        </pc:sldMkLst>
        <pc:spChg chg="mod">
          <ac:chgData name="filip geens" userId="7123bf18c6040445" providerId="LiveId" clId="{75506D23-66A0-4DD6-879B-69589DDBF94D}" dt="2019-02-26T14:34:52.354" v="5533" actId="20577"/>
          <ac:spMkLst>
            <pc:docMk/>
            <pc:sldMk cId="280172864" sldId="327"/>
            <ac:spMk id="2" creationId="{C5670A04-1F4B-4E8C-82B2-B446AF1D161A}"/>
          </ac:spMkLst>
        </pc:spChg>
        <pc:spChg chg="mod">
          <ac:chgData name="filip geens" userId="7123bf18c6040445" providerId="LiveId" clId="{75506D23-66A0-4DD6-879B-69589DDBF94D}" dt="2019-02-26T14:39:59.051" v="6130" actId="14100"/>
          <ac:spMkLst>
            <pc:docMk/>
            <pc:sldMk cId="280172864" sldId="327"/>
            <ac:spMk id="3" creationId="{D4572BC4-CBD0-4E71-8A6D-BD2E3B6932DB}"/>
          </ac:spMkLst>
        </pc:spChg>
      </pc:sldChg>
      <pc:sldChg chg="modSp add modAnim">
        <pc:chgData name="filip geens" userId="7123bf18c6040445" providerId="LiveId" clId="{75506D23-66A0-4DD6-879B-69589DDBF94D}" dt="2019-02-26T14:33:59.351" v="5491" actId="14100"/>
        <pc:sldMkLst>
          <pc:docMk/>
          <pc:sldMk cId="536482962" sldId="328"/>
        </pc:sldMkLst>
        <pc:spChg chg="mod">
          <ac:chgData name="filip geens" userId="7123bf18c6040445" providerId="LiveId" clId="{75506D23-66A0-4DD6-879B-69589DDBF94D}" dt="2019-02-26T14:33:56.938" v="5490" actId="27636"/>
          <ac:spMkLst>
            <pc:docMk/>
            <pc:sldMk cId="536482962" sldId="328"/>
            <ac:spMk id="2" creationId="{C5670A04-1F4B-4E8C-82B2-B446AF1D161A}"/>
          </ac:spMkLst>
        </pc:spChg>
        <pc:spChg chg="mod">
          <ac:chgData name="filip geens" userId="7123bf18c6040445" providerId="LiveId" clId="{75506D23-66A0-4DD6-879B-69589DDBF94D}" dt="2019-02-26T14:33:59.351" v="5491" actId="14100"/>
          <ac:spMkLst>
            <pc:docMk/>
            <pc:sldMk cId="536482962" sldId="328"/>
            <ac:spMk id="3" creationId="{D4572BC4-CBD0-4E71-8A6D-BD2E3B6932DB}"/>
          </ac:spMkLst>
        </pc:spChg>
      </pc:sldChg>
      <pc:sldChg chg="modSp add modAnim">
        <pc:chgData name="filip geens" userId="7123bf18c6040445" providerId="LiveId" clId="{75506D23-66A0-4DD6-879B-69589DDBF94D}" dt="2019-02-26T14:55:21.664" v="7270" actId="313"/>
        <pc:sldMkLst>
          <pc:docMk/>
          <pc:sldMk cId="2970127248" sldId="329"/>
        </pc:sldMkLst>
        <pc:spChg chg="mod">
          <ac:chgData name="filip geens" userId="7123bf18c6040445" providerId="LiveId" clId="{75506D23-66A0-4DD6-879B-69589DDBF94D}" dt="2019-02-26T14:55:21.664" v="7270" actId="313"/>
          <ac:spMkLst>
            <pc:docMk/>
            <pc:sldMk cId="2970127248" sldId="329"/>
            <ac:spMk id="3" creationId="{D4572BC4-CBD0-4E71-8A6D-BD2E3B6932DB}"/>
          </ac:spMkLst>
        </pc:spChg>
      </pc:sldChg>
      <pc:sldChg chg="modSp add modAnim">
        <pc:chgData name="filip geens" userId="7123bf18c6040445" providerId="LiveId" clId="{75506D23-66A0-4DD6-879B-69589DDBF94D}" dt="2019-02-26T14:48:48.234" v="7083" actId="20577"/>
        <pc:sldMkLst>
          <pc:docMk/>
          <pc:sldMk cId="381112206" sldId="330"/>
        </pc:sldMkLst>
        <pc:spChg chg="mod">
          <ac:chgData name="filip geens" userId="7123bf18c6040445" providerId="LiveId" clId="{75506D23-66A0-4DD6-879B-69589DDBF94D}" dt="2019-02-26T14:43:06.655" v="6420" actId="20577"/>
          <ac:spMkLst>
            <pc:docMk/>
            <pc:sldMk cId="381112206" sldId="330"/>
            <ac:spMk id="2" creationId="{C5670A04-1F4B-4E8C-82B2-B446AF1D161A}"/>
          </ac:spMkLst>
        </pc:spChg>
        <pc:spChg chg="mod">
          <ac:chgData name="filip geens" userId="7123bf18c6040445" providerId="LiveId" clId="{75506D23-66A0-4DD6-879B-69589DDBF94D}" dt="2019-02-26T14:48:48.234" v="7083" actId="20577"/>
          <ac:spMkLst>
            <pc:docMk/>
            <pc:sldMk cId="381112206" sldId="330"/>
            <ac:spMk id="3" creationId="{D4572BC4-CBD0-4E71-8A6D-BD2E3B6932DB}"/>
          </ac:spMkLst>
        </pc:spChg>
      </pc:sldChg>
      <pc:sldChg chg="modSp add modAnim">
        <pc:chgData name="filip geens" userId="7123bf18c6040445" providerId="LiveId" clId="{75506D23-66A0-4DD6-879B-69589DDBF94D}" dt="2019-02-26T15:00:58.836" v="7989" actId="20577"/>
        <pc:sldMkLst>
          <pc:docMk/>
          <pc:sldMk cId="4180293513" sldId="331"/>
        </pc:sldMkLst>
        <pc:spChg chg="mod">
          <ac:chgData name="filip geens" userId="7123bf18c6040445" providerId="LiveId" clId="{75506D23-66A0-4DD6-879B-69589DDBF94D}" dt="2019-02-26T14:56:00.188" v="7292" actId="20577"/>
          <ac:spMkLst>
            <pc:docMk/>
            <pc:sldMk cId="4180293513" sldId="331"/>
            <ac:spMk id="2" creationId="{C5670A04-1F4B-4E8C-82B2-B446AF1D161A}"/>
          </ac:spMkLst>
        </pc:spChg>
        <pc:spChg chg="mod">
          <ac:chgData name="filip geens" userId="7123bf18c6040445" providerId="LiveId" clId="{75506D23-66A0-4DD6-879B-69589DDBF94D}" dt="2019-02-26T15:00:58.836" v="7989" actId="20577"/>
          <ac:spMkLst>
            <pc:docMk/>
            <pc:sldMk cId="4180293513" sldId="331"/>
            <ac:spMk id="3" creationId="{D4572BC4-CBD0-4E71-8A6D-BD2E3B6932DB}"/>
          </ac:spMkLst>
        </pc:spChg>
      </pc:sldChg>
      <pc:sldChg chg="modSp">
        <pc:chgData name="filip geens" userId="7123bf18c6040445" providerId="LiveId" clId="{75506D23-66A0-4DD6-879B-69589DDBF94D}" dt="2019-03-18T13:44:30.962" v="7994" actId="313"/>
        <pc:sldMkLst>
          <pc:docMk/>
          <pc:sldMk cId="2424282145" sldId="334"/>
        </pc:sldMkLst>
        <pc:spChg chg="mod">
          <ac:chgData name="filip geens" userId="7123bf18c6040445" providerId="LiveId" clId="{75506D23-66A0-4DD6-879B-69589DDBF94D}" dt="2019-03-18T13:44:30.962" v="7994" actId="313"/>
          <ac:spMkLst>
            <pc:docMk/>
            <pc:sldMk cId="2424282145" sldId="334"/>
            <ac:spMk id="3" creationId="{D4572BC4-CBD0-4E71-8A6D-BD2E3B6932DB}"/>
          </ac:spMkLst>
        </pc:spChg>
      </pc:sldChg>
      <pc:sldChg chg="modSp">
        <pc:chgData name="filip geens" userId="7123bf18c6040445" providerId="LiveId" clId="{75506D23-66A0-4DD6-879B-69589DDBF94D}" dt="2019-03-18T13:44:47.683" v="7995" actId="313"/>
        <pc:sldMkLst>
          <pc:docMk/>
          <pc:sldMk cId="1165987576" sldId="335"/>
        </pc:sldMkLst>
        <pc:spChg chg="mod">
          <ac:chgData name="filip geens" userId="7123bf18c6040445" providerId="LiveId" clId="{75506D23-66A0-4DD6-879B-69589DDBF94D}" dt="2019-03-18T13:44:47.683" v="7995" actId="313"/>
          <ac:spMkLst>
            <pc:docMk/>
            <pc:sldMk cId="1165987576" sldId="335"/>
            <ac:spMk id="2" creationId="{C5670A04-1F4B-4E8C-82B2-B446AF1D161A}"/>
          </ac:spMkLst>
        </pc:spChg>
      </pc:sldChg>
      <pc:sldChg chg="modSp modAnim">
        <pc:chgData name="filip geens" userId="7123bf18c6040445" providerId="LiveId" clId="{75506D23-66A0-4DD6-879B-69589DDBF94D}" dt="2019-03-19T14:30:02.223" v="15962" actId="14100"/>
        <pc:sldMkLst>
          <pc:docMk/>
          <pc:sldMk cId="1718786988" sldId="344"/>
        </pc:sldMkLst>
        <pc:spChg chg="mod">
          <ac:chgData name="filip geens" userId="7123bf18c6040445" providerId="LiveId" clId="{75506D23-66A0-4DD6-879B-69589DDBF94D}" dt="2019-03-19T14:14:04.985" v="15200" actId="20577"/>
          <ac:spMkLst>
            <pc:docMk/>
            <pc:sldMk cId="1718786988" sldId="344"/>
            <ac:spMk id="2" creationId="{C5670A04-1F4B-4E8C-82B2-B446AF1D161A}"/>
          </ac:spMkLst>
        </pc:spChg>
        <pc:spChg chg="mod">
          <ac:chgData name="filip geens" userId="7123bf18c6040445" providerId="LiveId" clId="{75506D23-66A0-4DD6-879B-69589DDBF94D}" dt="2019-03-19T14:30:02.223" v="15962" actId="14100"/>
          <ac:spMkLst>
            <pc:docMk/>
            <pc:sldMk cId="1718786988" sldId="344"/>
            <ac:spMk id="3" creationId="{D4572BC4-CBD0-4E71-8A6D-BD2E3B6932DB}"/>
          </ac:spMkLst>
        </pc:spChg>
      </pc:sldChg>
      <pc:sldChg chg="modSp ord modAnim">
        <pc:chgData name="filip geens" userId="7123bf18c6040445" providerId="LiveId" clId="{75506D23-66A0-4DD6-879B-69589DDBF94D}" dt="2019-03-18T13:54:51.790" v="8742" actId="20577"/>
        <pc:sldMkLst>
          <pc:docMk/>
          <pc:sldMk cId="577967923" sldId="345"/>
        </pc:sldMkLst>
        <pc:spChg chg="mod">
          <ac:chgData name="filip geens" userId="7123bf18c6040445" providerId="LiveId" clId="{75506D23-66A0-4DD6-879B-69589DDBF94D}" dt="2019-03-18T13:47:41.108" v="8002" actId="20577"/>
          <ac:spMkLst>
            <pc:docMk/>
            <pc:sldMk cId="577967923" sldId="345"/>
            <ac:spMk id="2" creationId="{C5670A04-1F4B-4E8C-82B2-B446AF1D161A}"/>
          </ac:spMkLst>
        </pc:spChg>
        <pc:spChg chg="mod">
          <ac:chgData name="filip geens" userId="7123bf18c6040445" providerId="LiveId" clId="{75506D23-66A0-4DD6-879B-69589DDBF94D}" dt="2019-03-18T13:54:51.790" v="8742" actId="20577"/>
          <ac:spMkLst>
            <pc:docMk/>
            <pc:sldMk cId="577967923" sldId="345"/>
            <ac:spMk id="3" creationId="{D4572BC4-CBD0-4E71-8A6D-BD2E3B6932DB}"/>
          </ac:spMkLst>
        </pc:spChg>
      </pc:sldChg>
      <pc:sldChg chg="modSp modAnim">
        <pc:chgData name="filip geens" userId="7123bf18c6040445" providerId="LiveId" clId="{75506D23-66A0-4DD6-879B-69589DDBF94D}" dt="2019-03-18T15:41:17.646" v="9725" actId="20577"/>
        <pc:sldMkLst>
          <pc:docMk/>
          <pc:sldMk cId="2680686108" sldId="346"/>
        </pc:sldMkLst>
        <pc:spChg chg="mod">
          <ac:chgData name="filip geens" userId="7123bf18c6040445" providerId="LiveId" clId="{75506D23-66A0-4DD6-879B-69589DDBF94D}" dt="2019-03-18T15:33:49.547" v="9440" actId="1076"/>
          <ac:spMkLst>
            <pc:docMk/>
            <pc:sldMk cId="2680686108" sldId="346"/>
            <ac:spMk id="2" creationId="{C5670A04-1F4B-4E8C-82B2-B446AF1D161A}"/>
          </ac:spMkLst>
        </pc:spChg>
        <pc:spChg chg="mod">
          <ac:chgData name="filip geens" userId="7123bf18c6040445" providerId="LiveId" clId="{75506D23-66A0-4DD6-879B-69589DDBF94D}" dt="2019-03-18T15:41:17.646" v="9725" actId="20577"/>
          <ac:spMkLst>
            <pc:docMk/>
            <pc:sldMk cId="2680686108" sldId="346"/>
            <ac:spMk id="3" creationId="{D4572BC4-CBD0-4E71-8A6D-BD2E3B6932DB}"/>
          </ac:spMkLst>
        </pc:spChg>
      </pc:sldChg>
      <pc:sldChg chg="modSp ord modAnim">
        <pc:chgData name="filip geens" userId="7123bf18c6040445" providerId="LiveId" clId="{75506D23-66A0-4DD6-879B-69589DDBF94D}" dt="2019-03-19T13:51:28.315" v="14357" actId="20577"/>
        <pc:sldMkLst>
          <pc:docMk/>
          <pc:sldMk cId="695425126" sldId="347"/>
        </pc:sldMkLst>
        <pc:spChg chg="mod">
          <ac:chgData name="filip geens" userId="7123bf18c6040445" providerId="LiveId" clId="{75506D23-66A0-4DD6-879B-69589DDBF94D}" dt="2019-03-19T13:51:13.443" v="14352" actId="1076"/>
          <ac:spMkLst>
            <pc:docMk/>
            <pc:sldMk cId="695425126" sldId="347"/>
            <ac:spMk id="2" creationId="{C5670A04-1F4B-4E8C-82B2-B446AF1D161A}"/>
          </ac:spMkLst>
        </pc:spChg>
        <pc:spChg chg="mod">
          <ac:chgData name="filip geens" userId="7123bf18c6040445" providerId="LiveId" clId="{75506D23-66A0-4DD6-879B-69589DDBF94D}" dt="2019-03-19T13:51:28.315" v="14357" actId="20577"/>
          <ac:spMkLst>
            <pc:docMk/>
            <pc:sldMk cId="695425126" sldId="347"/>
            <ac:spMk id="3" creationId="{D4572BC4-CBD0-4E71-8A6D-BD2E3B6932DB}"/>
          </ac:spMkLst>
        </pc:spChg>
      </pc:sldChg>
      <pc:sldChg chg="modSp modAnim">
        <pc:chgData name="filip geens" userId="7123bf18c6040445" providerId="LiveId" clId="{75506D23-66A0-4DD6-879B-69589DDBF94D}" dt="2019-03-19T13:55:50.856" v="14447" actId="404"/>
        <pc:sldMkLst>
          <pc:docMk/>
          <pc:sldMk cId="2189370733" sldId="349"/>
        </pc:sldMkLst>
        <pc:spChg chg="mod">
          <ac:chgData name="filip geens" userId="7123bf18c6040445" providerId="LiveId" clId="{75506D23-66A0-4DD6-879B-69589DDBF94D}" dt="2019-03-19T13:55:50.856" v="14447" actId="404"/>
          <ac:spMkLst>
            <pc:docMk/>
            <pc:sldMk cId="2189370733" sldId="349"/>
            <ac:spMk id="3" creationId="{D4572BC4-CBD0-4E71-8A6D-BD2E3B6932DB}"/>
          </ac:spMkLst>
        </pc:spChg>
      </pc:sldChg>
      <pc:sldChg chg="modSp add modAnim">
        <pc:chgData name="filip geens" userId="7123bf18c6040445" providerId="LiveId" clId="{75506D23-66A0-4DD6-879B-69589DDBF94D}" dt="2019-03-19T09:03:07.539" v="11724" actId="113"/>
        <pc:sldMkLst>
          <pc:docMk/>
          <pc:sldMk cId="3418472844" sldId="353"/>
        </pc:sldMkLst>
        <pc:spChg chg="mod">
          <ac:chgData name="filip geens" userId="7123bf18c6040445" providerId="LiveId" clId="{75506D23-66A0-4DD6-879B-69589DDBF94D}" dt="2019-03-19T09:03:07.539" v="11724" actId="113"/>
          <ac:spMkLst>
            <pc:docMk/>
            <pc:sldMk cId="3418472844" sldId="353"/>
            <ac:spMk id="2" creationId="{C5670A04-1F4B-4E8C-82B2-B446AF1D161A}"/>
          </ac:spMkLst>
        </pc:spChg>
        <pc:spChg chg="mod">
          <ac:chgData name="filip geens" userId="7123bf18c6040445" providerId="LiveId" clId="{75506D23-66A0-4DD6-879B-69589DDBF94D}" dt="2019-03-19T08:48:29.362" v="11186" actId="14100"/>
          <ac:spMkLst>
            <pc:docMk/>
            <pc:sldMk cId="3418472844" sldId="353"/>
            <ac:spMk id="3" creationId="{D4572BC4-CBD0-4E71-8A6D-BD2E3B6932DB}"/>
          </ac:spMkLst>
        </pc:spChg>
      </pc:sldChg>
      <pc:sldChg chg="modSp add modAnim">
        <pc:chgData name="filip geens" userId="7123bf18c6040445" providerId="LiveId" clId="{75506D23-66A0-4DD6-879B-69589DDBF94D}" dt="2019-03-18T16:30:30.718" v="10529" actId="20577"/>
        <pc:sldMkLst>
          <pc:docMk/>
          <pc:sldMk cId="927801103" sldId="354"/>
        </pc:sldMkLst>
        <pc:spChg chg="mod">
          <ac:chgData name="filip geens" userId="7123bf18c6040445" providerId="LiveId" clId="{75506D23-66A0-4DD6-879B-69589DDBF94D}" dt="2019-03-18T16:29:45.658" v="10465" actId="27636"/>
          <ac:spMkLst>
            <pc:docMk/>
            <pc:sldMk cId="927801103" sldId="354"/>
            <ac:spMk id="2" creationId="{C5670A04-1F4B-4E8C-82B2-B446AF1D161A}"/>
          </ac:spMkLst>
        </pc:spChg>
        <pc:spChg chg="mod">
          <ac:chgData name="filip geens" userId="7123bf18c6040445" providerId="LiveId" clId="{75506D23-66A0-4DD6-879B-69589DDBF94D}" dt="2019-03-18T16:30:30.718" v="10529" actId="20577"/>
          <ac:spMkLst>
            <pc:docMk/>
            <pc:sldMk cId="927801103" sldId="354"/>
            <ac:spMk id="3" creationId="{D4572BC4-CBD0-4E71-8A6D-BD2E3B6932DB}"/>
          </ac:spMkLst>
        </pc:spChg>
      </pc:sldChg>
      <pc:sldChg chg="modSp add ord modAnim">
        <pc:chgData name="filip geens" userId="7123bf18c6040445" providerId="LiveId" clId="{75506D23-66A0-4DD6-879B-69589DDBF94D}" dt="2019-03-18T14:03:24.822" v="8743" actId="20577"/>
        <pc:sldMkLst>
          <pc:docMk/>
          <pc:sldMk cId="3278086931" sldId="355"/>
        </pc:sldMkLst>
        <pc:spChg chg="mod">
          <ac:chgData name="filip geens" userId="7123bf18c6040445" providerId="LiveId" clId="{75506D23-66A0-4DD6-879B-69589DDBF94D}" dt="2019-03-18T14:03:24.822" v="8743" actId="20577"/>
          <ac:spMkLst>
            <pc:docMk/>
            <pc:sldMk cId="3278086931" sldId="355"/>
            <ac:spMk id="3" creationId="{D4572BC4-CBD0-4E71-8A6D-BD2E3B6932DB}"/>
          </ac:spMkLst>
        </pc:spChg>
      </pc:sldChg>
      <pc:sldChg chg="modSp add ord">
        <pc:chgData name="filip geens" userId="7123bf18c6040445" providerId="LiveId" clId="{75506D23-66A0-4DD6-879B-69589DDBF94D}" dt="2019-03-18T14:04:22.604" v="8770" actId="313"/>
        <pc:sldMkLst>
          <pc:docMk/>
          <pc:sldMk cId="2415631132" sldId="356"/>
        </pc:sldMkLst>
        <pc:spChg chg="mod">
          <ac:chgData name="filip geens" userId="7123bf18c6040445" providerId="LiveId" clId="{75506D23-66A0-4DD6-879B-69589DDBF94D}" dt="2019-03-18T14:04:22.604" v="8770" actId="313"/>
          <ac:spMkLst>
            <pc:docMk/>
            <pc:sldMk cId="2415631132" sldId="356"/>
            <ac:spMk id="3" creationId="{D4572BC4-CBD0-4E71-8A6D-BD2E3B6932DB}"/>
          </ac:spMkLst>
        </pc:spChg>
      </pc:sldChg>
      <pc:sldChg chg="addSp modSp add modAnim">
        <pc:chgData name="filip geens" userId="7123bf18c6040445" providerId="LiveId" clId="{75506D23-66A0-4DD6-879B-69589DDBF94D}" dt="2019-03-19T15:12:25.437" v="18139" actId="14100"/>
        <pc:sldMkLst>
          <pc:docMk/>
          <pc:sldMk cId="3942036233" sldId="357"/>
        </pc:sldMkLst>
        <pc:spChg chg="mod">
          <ac:chgData name="filip geens" userId="7123bf18c6040445" providerId="LiveId" clId="{75506D23-66A0-4DD6-879B-69589DDBF94D}" dt="2019-03-19T15:06:16.777" v="17843" actId="1076"/>
          <ac:spMkLst>
            <pc:docMk/>
            <pc:sldMk cId="3942036233" sldId="357"/>
            <ac:spMk id="2" creationId="{C5670A04-1F4B-4E8C-82B2-B446AF1D161A}"/>
          </ac:spMkLst>
        </pc:spChg>
        <pc:spChg chg="mod">
          <ac:chgData name="filip geens" userId="7123bf18c6040445" providerId="LiveId" clId="{75506D23-66A0-4DD6-879B-69589DDBF94D}" dt="2019-03-19T15:08:39.706" v="18120" actId="15"/>
          <ac:spMkLst>
            <pc:docMk/>
            <pc:sldMk cId="3942036233" sldId="357"/>
            <ac:spMk id="3" creationId="{D4572BC4-CBD0-4E71-8A6D-BD2E3B6932DB}"/>
          </ac:spMkLst>
        </pc:spChg>
        <pc:spChg chg="add mod">
          <ac:chgData name="filip geens" userId="7123bf18c6040445" providerId="LiveId" clId="{75506D23-66A0-4DD6-879B-69589DDBF94D}" dt="2019-03-19T15:11:57.577" v="18135" actId="14100"/>
          <ac:spMkLst>
            <pc:docMk/>
            <pc:sldMk cId="3942036233" sldId="357"/>
            <ac:spMk id="6" creationId="{158F575C-FD18-4CA1-898B-1E2376C40572}"/>
          </ac:spMkLst>
        </pc:spChg>
        <pc:spChg chg="add mod">
          <ac:chgData name="filip geens" userId="7123bf18c6040445" providerId="LiveId" clId="{75506D23-66A0-4DD6-879B-69589DDBF94D}" dt="2019-03-19T15:12:25.437" v="18139" actId="14100"/>
          <ac:spMkLst>
            <pc:docMk/>
            <pc:sldMk cId="3942036233" sldId="357"/>
            <ac:spMk id="7" creationId="{34CA1180-2A42-49D3-8875-556BCA5FA19C}"/>
          </ac:spMkLst>
        </pc:spChg>
        <pc:picChg chg="add mod">
          <ac:chgData name="filip geens" userId="7123bf18c6040445" providerId="LiveId" clId="{75506D23-66A0-4DD6-879B-69589DDBF94D}" dt="2019-03-19T15:10:56.062" v="18125" actId="1076"/>
          <ac:picMkLst>
            <pc:docMk/>
            <pc:sldMk cId="3942036233" sldId="357"/>
            <ac:picMk id="5" creationId="{7FDBB29E-078B-4DDF-A3EA-9C8276C8EF61}"/>
          </ac:picMkLst>
        </pc:picChg>
      </pc:sldChg>
      <pc:sldChg chg="modSp add modAnim">
        <pc:chgData name="filip geens" userId="7123bf18c6040445" providerId="LiveId" clId="{75506D23-66A0-4DD6-879B-69589DDBF94D}" dt="2019-03-19T14:50:57.777" v="16849" actId="113"/>
        <pc:sldMkLst>
          <pc:docMk/>
          <pc:sldMk cId="3809088510" sldId="358"/>
        </pc:sldMkLst>
        <pc:spChg chg="mod">
          <ac:chgData name="filip geens" userId="7123bf18c6040445" providerId="LiveId" clId="{75506D23-66A0-4DD6-879B-69589DDBF94D}" dt="2019-03-19T14:49:50.559" v="16840" actId="1076"/>
          <ac:spMkLst>
            <pc:docMk/>
            <pc:sldMk cId="3809088510" sldId="358"/>
            <ac:spMk id="2" creationId="{C5670A04-1F4B-4E8C-82B2-B446AF1D161A}"/>
          </ac:spMkLst>
        </pc:spChg>
        <pc:spChg chg="mod">
          <ac:chgData name="filip geens" userId="7123bf18c6040445" providerId="LiveId" clId="{75506D23-66A0-4DD6-879B-69589DDBF94D}" dt="2019-03-19T14:50:57.777" v="16849" actId="113"/>
          <ac:spMkLst>
            <pc:docMk/>
            <pc:sldMk cId="3809088510" sldId="358"/>
            <ac:spMk id="3" creationId="{D4572BC4-CBD0-4E71-8A6D-BD2E3B6932DB}"/>
          </ac:spMkLst>
        </pc:spChg>
      </pc:sldChg>
      <pc:sldChg chg="modSp add ord modAnim">
        <pc:chgData name="filip geens" userId="7123bf18c6040445" providerId="LiveId" clId="{75506D23-66A0-4DD6-879B-69589DDBF94D}" dt="2019-03-19T09:50:00.739" v="12669" actId="20577"/>
        <pc:sldMkLst>
          <pc:docMk/>
          <pc:sldMk cId="1228080693" sldId="359"/>
        </pc:sldMkLst>
        <pc:spChg chg="mod">
          <ac:chgData name="filip geens" userId="7123bf18c6040445" providerId="LiveId" clId="{75506D23-66A0-4DD6-879B-69589DDBF94D}" dt="2019-03-19T09:03:10.849" v="11725" actId="113"/>
          <ac:spMkLst>
            <pc:docMk/>
            <pc:sldMk cId="1228080693" sldId="359"/>
            <ac:spMk id="2" creationId="{C5670A04-1F4B-4E8C-82B2-B446AF1D161A}"/>
          </ac:spMkLst>
        </pc:spChg>
        <pc:spChg chg="mod">
          <ac:chgData name="filip geens" userId="7123bf18c6040445" providerId="LiveId" clId="{75506D23-66A0-4DD6-879B-69589DDBF94D}" dt="2019-03-19T09:50:00.739" v="12669" actId="20577"/>
          <ac:spMkLst>
            <pc:docMk/>
            <pc:sldMk cId="1228080693" sldId="359"/>
            <ac:spMk id="3" creationId="{D4572BC4-CBD0-4E71-8A6D-BD2E3B6932DB}"/>
          </ac:spMkLst>
        </pc:spChg>
      </pc:sldChg>
      <pc:sldChg chg="add ord">
        <pc:chgData name="filip geens" userId="7123bf18c6040445" providerId="LiveId" clId="{75506D23-66A0-4DD6-879B-69589DDBF94D}" dt="2019-03-19T16:21:14.430" v="19262"/>
        <pc:sldMkLst>
          <pc:docMk/>
          <pc:sldMk cId="910781409" sldId="360"/>
        </pc:sldMkLst>
      </pc:sldChg>
      <pc:sldChg chg="modSp add modAnim">
        <pc:chgData name="filip geens" userId="7123bf18c6040445" providerId="LiveId" clId="{75506D23-66A0-4DD6-879B-69589DDBF94D}" dt="2019-03-19T13:44:27.690" v="14085" actId="20577"/>
        <pc:sldMkLst>
          <pc:docMk/>
          <pc:sldMk cId="209423997" sldId="361"/>
        </pc:sldMkLst>
        <pc:spChg chg="mod">
          <ac:chgData name="filip geens" userId="7123bf18c6040445" providerId="LiveId" clId="{75506D23-66A0-4DD6-879B-69589DDBF94D}" dt="2019-03-19T13:44:27.690" v="14085" actId="20577"/>
          <ac:spMkLst>
            <pc:docMk/>
            <pc:sldMk cId="209423997" sldId="361"/>
            <ac:spMk id="3" creationId="{D4572BC4-CBD0-4E71-8A6D-BD2E3B6932DB}"/>
          </ac:spMkLst>
        </pc:spChg>
      </pc:sldChg>
      <pc:sldChg chg="addSp modSp add modAnim">
        <pc:chgData name="filip geens" userId="7123bf18c6040445" providerId="LiveId" clId="{75506D23-66A0-4DD6-879B-69589DDBF94D}" dt="2019-03-19T13:46:23.281" v="14174" actId="113"/>
        <pc:sldMkLst>
          <pc:docMk/>
          <pc:sldMk cId="57474883" sldId="362"/>
        </pc:sldMkLst>
        <pc:spChg chg="mod">
          <ac:chgData name="filip geens" userId="7123bf18c6040445" providerId="LiveId" clId="{75506D23-66A0-4DD6-879B-69589DDBF94D}" dt="2019-03-19T13:46:23.281" v="14174" actId="113"/>
          <ac:spMkLst>
            <pc:docMk/>
            <pc:sldMk cId="57474883" sldId="362"/>
            <ac:spMk id="3" creationId="{D4572BC4-CBD0-4E71-8A6D-BD2E3B6932DB}"/>
          </ac:spMkLst>
        </pc:spChg>
        <pc:spChg chg="add mod">
          <ac:chgData name="filip geens" userId="7123bf18c6040445" providerId="LiveId" clId="{75506D23-66A0-4DD6-879B-69589DDBF94D}" dt="2019-03-19T13:45:02.704" v="14089" actId="1076"/>
          <ac:spMkLst>
            <pc:docMk/>
            <pc:sldMk cId="57474883" sldId="362"/>
            <ac:spMk id="4" creationId="{8ED6A639-4CC6-4D85-B669-77BC62B6088A}"/>
          </ac:spMkLst>
        </pc:spChg>
        <pc:spChg chg="add mod">
          <ac:chgData name="filip geens" userId="7123bf18c6040445" providerId="LiveId" clId="{75506D23-66A0-4DD6-879B-69589DDBF94D}" dt="2019-03-19T13:44:56.571" v="14088" actId="1076"/>
          <ac:spMkLst>
            <pc:docMk/>
            <pc:sldMk cId="57474883" sldId="362"/>
            <ac:spMk id="5" creationId="{44646830-4076-4A20-AC88-A7C5BF4CC299}"/>
          </ac:spMkLst>
        </pc:spChg>
        <pc:spChg chg="add mod">
          <ac:chgData name="filip geens" userId="7123bf18c6040445" providerId="LiveId" clId="{75506D23-66A0-4DD6-879B-69589DDBF94D}" dt="2019-03-19T12:53:24.760" v="13405" actId="164"/>
          <ac:spMkLst>
            <pc:docMk/>
            <pc:sldMk cId="57474883" sldId="362"/>
            <ac:spMk id="6" creationId="{303BEB26-8772-4EC3-8655-486E48C7B28E}"/>
          </ac:spMkLst>
        </pc:spChg>
        <pc:spChg chg="add mod">
          <ac:chgData name="filip geens" userId="7123bf18c6040445" providerId="LiveId" clId="{75506D23-66A0-4DD6-879B-69589DDBF94D}" dt="2019-03-19T12:53:24.760" v="13405" actId="164"/>
          <ac:spMkLst>
            <pc:docMk/>
            <pc:sldMk cId="57474883" sldId="362"/>
            <ac:spMk id="7" creationId="{9BE8DE6C-4C07-4692-98FD-054232924E13}"/>
          </ac:spMkLst>
        </pc:spChg>
        <pc:grpChg chg="add mod">
          <ac:chgData name="filip geens" userId="7123bf18c6040445" providerId="LiveId" clId="{75506D23-66A0-4DD6-879B-69589DDBF94D}" dt="2019-03-19T12:53:24.760" v="13405" actId="164"/>
          <ac:grpSpMkLst>
            <pc:docMk/>
            <pc:sldMk cId="57474883" sldId="362"/>
            <ac:grpSpMk id="8" creationId="{6BD4B8D5-08D4-4F16-845E-B61056E59336}"/>
          </ac:grpSpMkLst>
        </pc:grpChg>
      </pc:sldChg>
      <pc:sldChg chg="modSp add modAnim">
        <pc:chgData name="filip geens" userId="7123bf18c6040445" providerId="LiveId" clId="{75506D23-66A0-4DD6-879B-69589DDBF94D}" dt="2019-03-19T14:12:12.024" v="15143" actId="207"/>
        <pc:sldMkLst>
          <pc:docMk/>
          <pc:sldMk cId="42966103" sldId="363"/>
        </pc:sldMkLst>
        <pc:spChg chg="mod">
          <ac:chgData name="filip geens" userId="7123bf18c6040445" providerId="LiveId" clId="{75506D23-66A0-4DD6-879B-69589DDBF94D}" dt="2019-03-19T13:57:52.931" v="14541" actId="790"/>
          <ac:spMkLst>
            <pc:docMk/>
            <pc:sldMk cId="42966103" sldId="363"/>
            <ac:spMk id="2" creationId="{C5670A04-1F4B-4E8C-82B2-B446AF1D161A}"/>
          </ac:spMkLst>
        </pc:spChg>
        <pc:spChg chg="mod">
          <ac:chgData name="filip geens" userId="7123bf18c6040445" providerId="LiveId" clId="{75506D23-66A0-4DD6-879B-69589DDBF94D}" dt="2019-03-19T14:12:12.024" v="15143" actId="207"/>
          <ac:spMkLst>
            <pc:docMk/>
            <pc:sldMk cId="42966103" sldId="363"/>
            <ac:spMk id="3" creationId="{D4572BC4-CBD0-4E71-8A6D-BD2E3B6932DB}"/>
          </ac:spMkLst>
        </pc:spChg>
      </pc:sldChg>
      <pc:sldChg chg="modSp add ord modAnim">
        <pc:chgData name="filip geens" userId="7123bf18c6040445" providerId="LiveId" clId="{75506D23-66A0-4DD6-879B-69589DDBF94D}" dt="2019-03-19T16:21:18.615" v="19263"/>
        <pc:sldMkLst>
          <pc:docMk/>
          <pc:sldMk cId="3349498336" sldId="364"/>
        </pc:sldMkLst>
        <pc:spChg chg="mod">
          <ac:chgData name="filip geens" userId="7123bf18c6040445" providerId="LiveId" clId="{75506D23-66A0-4DD6-879B-69589DDBF94D}" dt="2019-03-19T14:51:15.068" v="16850" actId="1076"/>
          <ac:spMkLst>
            <pc:docMk/>
            <pc:sldMk cId="3349498336" sldId="364"/>
            <ac:spMk id="2" creationId="{C5670A04-1F4B-4E8C-82B2-B446AF1D161A}"/>
          </ac:spMkLst>
        </pc:spChg>
        <pc:spChg chg="mod">
          <ac:chgData name="filip geens" userId="7123bf18c6040445" providerId="LiveId" clId="{75506D23-66A0-4DD6-879B-69589DDBF94D}" dt="2019-03-19T15:05:34.751" v="17819" actId="20577"/>
          <ac:spMkLst>
            <pc:docMk/>
            <pc:sldMk cId="3349498336" sldId="364"/>
            <ac:spMk id="3" creationId="{D4572BC4-CBD0-4E71-8A6D-BD2E3B6932DB}"/>
          </ac:spMkLst>
        </pc:spChg>
      </pc:sldChg>
      <pc:sldChg chg="add">
        <pc:chgData name="filip geens" userId="7123bf18c6040445" providerId="LiveId" clId="{75506D23-66A0-4DD6-879B-69589DDBF94D}" dt="2019-03-19T15:05:50.877" v="17820"/>
        <pc:sldMkLst>
          <pc:docMk/>
          <pc:sldMk cId="3780250147" sldId="365"/>
        </pc:sldMkLst>
      </pc:sldChg>
      <pc:sldChg chg="modSp add ord modAnim">
        <pc:chgData name="filip geens" userId="7123bf18c6040445" providerId="LiveId" clId="{75506D23-66A0-4DD6-879B-69589DDBF94D}" dt="2019-03-19T15:54:15.274" v="18453"/>
        <pc:sldMkLst>
          <pc:docMk/>
          <pc:sldMk cId="1034963832" sldId="366"/>
        </pc:sldMkLst>
        <pc:spChg chg="mod">
          <ac:chgData name="filip geens" userId="7123bf18c6040445" providerId="LiveId" clId="{75506D23-66A0-4DD6-879B-69589DDBF94D}" dt="2019-03-19T15:13:13.501" v="18149" actId="20577"/>
          <ac:spMkLst>
            <pc:docMk/>
            <pc:sldMk cId="1034963832" sldId="366"/>
            <ac:spMk id="2" creationId="{C5670A04-1F4B-4E8C-82B2-B446AF1D161A}"/>
          </ac:spMkLst>
        </pc:spChg>
        <pc:spChg chg="mod">
          <ac:chgData name="filip geens" userId="7123bf18c6040445" providerId="LiveId" clId="{75506D23-66A0-4DD6-879B-69589DDBF94D}" dt="2019-03-19T15:54:09.299" v="18451" actId="6549"/>
          <ac:spMkLst>
            <pc:docMk/>
            <pc:sldMk cId="1034963832" sldId="366"/>
            <ac:spMk id="3" creationId="{D4572BC4-CBD0-4E71-8A6D-BD2E3B6932DB}"/>
          </ac:spMkLst>
        </pc:spChg>
      </pc:sldChg>
      <pc:sldChg chg="modSp add ord modAnim">
        <pc:chgData name="filip geens" userId="7123bf18c6040445" providerId="LiveId" clId="{75506D23-66A0-4DD6-879B-69589DDBF94D}" dt="2019-03-19T16:21:08.333" v="19261" actId="14100"/>
        <pc:sldMkLst>
          <pc:docMk/>
          <pc:sldMk cId="3684252780" sldId="367"/>
        </pc:sldMkLst>
        <pc:spChg chg="mod">
          <ac:chgData name="filip geens" userId="7123bf18c6040445" providerId="LiveId" clId="{75506D23-66A0-4DD6-879B-69589DDBF94D}" dt="2019-03-19T16:21:08.333" v="19261" actId="14100"/>
          <ac:spMkLst>
            <pc:docMk/>
            <pc:sldMk cId="3684252780" sldId="367"/>
            <ac:spMk id="3" creationId="{D4572BC4-CBD0-4E71-8A6D-BD2E3B6932DB}"/>
          </ac:spMkLst>
        </pc:spChg>
      </pc:sldChg>
    </pc:docChg>
  </pc:docChgLst>
  <pc:docChgLst>
    <pc:chgData name="filip geens" userId="7123bf18c6040445" providerId="LiveId" clId="{FCED0636-007D-470C-AB2B-536B0C530BC8}"/>
    <pc:docChg chg="modSld">
      <pc:chgData name="filip geens" userId="7123bf18c6040445" providerId="LiveId" clId="{FCED0636-007D-470C-AB2B-536B0C530BC8}" dt="2019-02-19T21:01:34.680" v="53" actId="20577"/>
      <pc:docMkLst>
        <pc:docMk/>
      </pc:docMkLst>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23E455-1A20-4F9D-AB8C-A6908B79F2B5}" type="datetimeFigureOut">
              <a:rPr lang="en-US" smtClean="0"/>
              <a:t>9/21/2020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FD66D1-1A48-40B4-9A2D-5D4F04AC0808}" type="slidenum">
              <a:rPr lang="en-US" smtClean="0"/>
              <a:t>‹#›</a:t>
            </a:fld>
            <a:endParaRPr lang="en-US"/>
          </a:p>
        </p:txBody>
      </p:sp>
    </p:spTree>
    <p:extLst>
      <p:ext uri="{BB962C8B-B14F-4D97-AF65-F5344CB8AC3E}">
        <p14:creationId xmlns:p14="http://schemas.microsoft.com/office/powerpoint/2010/main" val="3883347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0ED80-A213-4ECE-89FA-9B20CF0437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1136C32-C8C7-463B-A1F7-67DFCAE439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0CD29F6-635A-4AA6-BB1E-8FEEE3F541B2}"/>
              </a:ext>
            </a:extLst>
          </p:cNvPr>
          <p:cNvSpPr>
            <a:spLocks noGrp="1"/>
          </p:cNvSpPr>
          <p:nvPr>
            <p:ph type="dt" sz="half" idx="10"/>
          </p:nvPr>
        </p:nvSpPr>
        <p:spPr/>
        <p:txBody>
          <a:bodyPr/>
          <a:lstStyle/>
          <a:p>
            <a:fld id="{A0E91A94-F19F-40CA-AA51-DB498FD38CEA}" type="datetimeFigureOut">
              <a:rPr lang="en-US" smtClean="0"/>
              <a:t>9/21/2020</a:t>
            </a:fld>
            <a:endParaRPr lang="en-US"/>
          </a:p>
        </p:txBody>
      </p:sp>
      <p:sp>
        <p:nvSpPr>
          <p:cNvPr id="5" name="Footer Placeholder 4">
            <a:extLst>
              <a:ext uri="{FF2B5EF4-FFF2-40B4-BE49-F238E27FC236}">
                <a16:creationId xmlns:a16="http://schemas.microsoft.com/office/drawing/2014/main" id="{3ED58AF3-0B11-4731-B823-5ACA10523F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B9271C-1194-4AFC-B841-6F418BDEA5A6}"/>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2831030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EA41B-E51D-48BA-8C34-53F8858802D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8CE7715-2649-465B-939F-9DB7C8514E7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851E1E-F7C4-409B-AA96-2C6195D504DF}"/>
              </a:ext>
            </a:extLst>
          </p:cNvPr>
          <p:cNvSpPr>
            <a:spLocks noGrp="1"/>
          </p:cNvSpPr>
          <p:nvPr>
            <p:ph type="dt" sz="half" idx="10"/>
          </p:nvPr>
        </p:nvSpPr>
        <p:spPr/>
        <p:txBody>
          <a:bodyPr/>
          <a:lstStyle/>
          <a:p>
            <a:fld id="{A0E91A94-F19F-40CA-AA51-DB498FD38CEA}" type="datetimeFigureOut">
              <a:rPr lang="en-US" smtClean="0"/>
              <a:t>9/21/2020</a:t>
            </a:fld>
            <a:endParaRPr lang="en-US"/>
          </a:p>
        </p:txBody>
      </p:sp>
      <p:sp>
        <p:nvSpPr>
          <p:cNvPr id="5" name="Footer Placeholder 4">
            <a:extLst>
              <a:ext uri="{FF2B5EF4-FFF2-40B4-BE49-F238E27FC236}">
                <a16:creationId xmlns:a16="http://schemas.microsoft.com/office/drawing/2014/main" id="{F34BF5E9-2E2C-46E1-8906-0C07FDAB22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511566-C93C-470B-A03C-9AF80FF9CF98}"/>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2289357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F276D0-69A1-40C0-87C7-A9B6101D2CE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13E511C-36B9-4BA7-98E4-F91E368ECB9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7D5E46-6FE0-49DB-91BC-18078371D4DB}"/>
              </a:ext>
            </a:extLst>
          </p:cNvPr>
          <p:cNvSpPr>
            <a:spLocks noGrp="1"/>
          </p:cNvSpPr>
          <p:nvPr>
            <p:ph type="dt" sz="half" idx="10"/>
          </p:nvPr>
        </p:nvSpPr>
        <p:spPr/>
        <p:txBody>
          <a:bodyPr/>
          <a:lstStyle/>
          <a:p>
            <a:fld id="{A0E91A94-F19F-40CA-AA51-DB498FD38CEA}" type="datetimeFigureOut">
              <a:rPr lang="en-US" smtClean="0"/>
              <a:t>9/21/2020</a:t>
            </a:fld>
            <a:endParaRPr lang="en-US"/>
          </a:p>
        </p:txBody>
      </p:sp>
      <p:sp>
        <p:nvSpPr>
          <p:cNvPr id="5" name="Footer Placeholder 4">
            <a:extLst>
              <a:ext uri="{FF2B5EF4-FFF2-40B4-BE49-F238E27FC236}">
                <a16:creationId xmlns:a16="http://schemas.microsoft.com/office/drawing/2014/main" id="{D9610F75-13A7-4244-A44C-029B6BF9E6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3164F2-2F7F-41D2-A331-C13875A1F234}"/>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3671644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DBFC1-645E-4307-98DD-69AA859A5674}"/>
              </a:ext>
            </a:extLst>
          </p:cNvPr>
          <p:cNvSpPr>
            <a:spLocks noGrp="1"/>
          </p:cNvSpPr>
          <p:nvPr>
            <p:ph type="title"/>
          </p:nvPr>
        </p:nvSpPr>
        <p:spPr>
          <a:xfrm>
            <a:off x="838200" y="365126"/>
            <a:ext cx="10515600" cy="794204"/>
          </a:xfrm>
        </p:spPr>
        <p:txBody>
          <a:bodyPr/>
          <a:lstStyle/>
          <a:p>
            <a:r>
              <a:rPr lang="nl-BE" noProof="0" dirty="0"/>
              <a:t>Click </a:t>
            </a:r>
            <a:r>
              <a:rPr lang="nl-BE" noProof="0" dirty="0" err="1"/>
              <a:t>to</a:t>
            </a:r>
            <a:r>
              <a:rPr lang="nl-BE" noProof="0" dirty="0"/>
              <a:t> </a:t>
            </a:r>
            <a:r>
              <a:rPr lang="nl-BE" noProof="0" dirty="0" err="1"/>
              <a:t>edit</a:t>
            </a:r>
            <a:r>
              <a:rPr lang="nl-BE" noProof="0" dirty="0"/>
              <a:t> Master </a:t>
            </a:r>
            <a:r>
              <a:rPr lang="nl-BE" noProof="0" dirty="0" err="1"/>
              <a:t>title</a:t>
            </a:r>
            <a:r>
              <a:rPr lang="nl-BE" noProof="0" dirty="0"/>
              <a:t> </a:t>
            </a:r>
            <a:r>
              <a:rPr lang="nl-BE" noProof="0" dirty="0" err="1"/>
              <a:t>style</a:t>
            </a:r>
            <a:endParaRPr lang="nl-BE" noProof="0" dirty="0"/>
          </a:p>
        </p:txBody>
      </p:sp>
      <p:sp>
        <p:nvSpPr>
          <p:cNvPr id="3" name="Content Placeholder 2">
            <a:extLst>
              <a:ext uri="{FF2B5EF4-FFF2-40B4-BE49-F238E27FC236}">
                <a16:creationId xmlns:a16="http://schemas.microsoft.com/office/drawing/2014/main" id="{0CCFF52F-78FB-4B1E-BF1B-AC185D230A45}"/>
              </a:ext>
            </a:extLst>
          </p:cNvPr>
          <p:cNvSpPr>
            <a:spLocks noGrp="1"/>
          </p:cNvSpPr>
          <p:nvPr>
            <p:ph idx="1"/>
          </p:nvPr>
        </p:nvSpPr>
        <p:spPr>
          <a:xfrm>
            <a:off x="838200" y="1347107"/>
            <a:ext cx="10515600" cy="4829856"/>
          </a:xfrm>
        </p:spPr>
        <p:txBody>
          <a:bodyPr/>
          <a:lstStyle/>
          <a:p>
            <a:pPr lvl="0"/>
            <a:r>
              <a:rPr lang="nl-BE" noProof="0" dirty="0" err="1"/>
              <a:t>Edit</a:t>
            </a:r>
            <a:r>
              <a:rPr lang="nl-BE" noProof="0" dirty="0"/>
              <a:t> Master </a:t>
            </a:r>
            <a:r>
              <a:rPr lang="nl-BE" noProof="0" dirty="0" err="1"/>
              <a:t>text</a:t>
            </a:r>
            <a:r>
              <a:rPr lang="nl-BE" noProof="0" dirty="0"/>
              <a:t> </a:t>
            </a:r>
            <a:r>
              <a:rPr lang="nl-BE" noProof="0" dirty="0" err="1"/>
              <a:t>styles</a:t>
            </a:r>
            <a:endParaRPr lang="nl-BE" noProof="0" dirty="0"/>
          </a:p>
          <a:p>
            <a:pPr lvl="1"/>
            <a:r>
              <a:rPr lang="nl-BE" noProof="0" dirty="0"/>
              <a:t>Second level</a:t>
            </a:r>
          </a:p>
          <a:p>
            <a:pPr lvl="2"/>
            <a:r>
              <a:rPr lang="nl-BE" noProof="0" dirty="0" err="1"/>
              <a:t>Third</a:t>
            </a:r>
            <a:r>
              <a:rPr lang="nl-BE" noProof="0" dirty="0"/>
              <a:t> level</a:t>
            </a:r>
          </a:p>
          <a:p>
            <a:pPr lvl="3"/>
            <a:r>
              <a:rPr lang="nl-BE" noProof="0" dirty="0" err="1"/>
              <a:t>Fourth</a:t>
            </a:r>
            <a:r>
              <a:rPr lang="nl-BE" noProof="0" dirty="0"/>
              <a:t> level</a:t>
            </a:r>
          </a:p>
          <a:p>
            <a:pPr lvl="4"/>
            <a:r>
              <a:rPr lang="nl-BE" noProof="0" dirty="0" err="1"/>
              <a:t>Fifth</a:t>
            </a:r>
            <a:r>
              <a:rPr lang="nl-BE" noProof="0" dirty="0"/>
              <a:t> level</a:t>
            </a:r>
          </a:p>
        </p:txBody>
      </p:sp>
      <p:sp>
        <p:nvSpPr>
          <p:cNvPr id="4" name="Date Placeholder 3">
            <a:extLst>
              <a:ext uri="{FF2B5EF4-FFF2-40B4-BE49-F238E27FC236}">
                <a16:creationId xmlns:a16="http://schemas.microsoft.com/office/drawing/2014/main" id="{1401BAFD-9B64-44ED-A74D-AAF42355814B}"/>
              </a:ext>
            </a:extLst>
          </p:cNvPr>
          <p:cNvSpPr>
            <a:spLocks noGrp="1"/>
          </p:cNvSpPr>
          <p:nvPr>
            <p:ph type="dt" sz="half" idx="10"/>
          </p:nvPr>
        </p:nvSpPr>
        <p:spPr/>
        <p:txBody>
          <a:bodyPr/>
          <a:lstStyle/>
          <a:p>
            <a:fld id="{A0E91A94-F19F-40CA-AA51-DB498FD38CEA}" type="datetimeFigureOut">
              <a:rPr lang="en-US" smtClean="0"/>
              <a:t>9/21/2020</a:t>
            </a:fld>
            <a:endParaRPr lang="en-US"/>
          </a:p>
        </p:txBody>
      </p:sp>
      <p:sp>
        <p:nvSpPr>
          <p:cNvPr id="5" name="Footer Placeholder 4">
            <a:extLst>
              <a:ext uri="{FF2B5EF4-FFF2-40B4-BE49-F238E27FC236}">
                <a16:creationId xmlns:a16="http://schemas.microsoft.com/office/drawing/2014/main" id="{AF9D61C7-138B-428E-8FAE-C7CBC5B909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842EF5-2528-4065-8B32-B51A88B656F8}"/>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2370381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5D6A8-4083-4A67-A819-05753B04F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E620F58-9F21-449A-87BC-611DAB7690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4EA62D2-F2FD-4B46-9A10-126415484860}"/>
              </a:ext>
            </a:extLst>
          </p:cNvPr>
          <p:cNvSpPr>
            <a:spLocks noGrp="1"/>
          </p:cNvSpPr>
          <p:nvPr>
            <p:ph type="dt" sz="half" idx="10"/>
          </p:nvPr>
        </p:nvSpPr>
        <p:spPr/>
        <p:txBody>
          <a:bodyPr/>
          <a:lstStyle/>
          <a:p>
            <a:fld id="{A0E91A94-F19F-40CA-AA51-DB498FD38CEA}" type="datetimeFigureOut">
              <a:rPr lang="en-US" smtClean="0"/>
              <a:t>9/21/2020</a:t>
            </a:fld>
            <a:endParaRPr lang="en-US"/>
          </a:p>
        </p:txBody>
      </p:sp>
      <p:sp>
        <p:nvSpPr>
          <p:cNvPr id="5" name="Footer Placeholder 4">
            <a:extLst>
              <a:ext uri="{FF2B5EF4-FFF2-40B4-BE49-F238E27FC236}">
                <a16:creationId xmlns:a16="http://schemas.microsoft.com/office/drawing/2014/main" id="{76A9633F-8F01-4557-BD47-6F521337FC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DFF477-4311-4F20-9A61-04047FFD45AA}"/>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1781190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A5FE9-0A09-40AA-9B36-401F27695D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05D76E-8101-4B33-BABC-779DCDF4C62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8B5658-4CB0-4808-9030-742CEF2794F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CF7A76-A00D-47F9-826B-50A443936351}"/>
              </a:ext>
            </a:extLst>
          </p:cNvPr>
          <p:cNvSpPr>
            <a:spLocks noGrp="1"/>
          </p:cNvSpPr>
          <p:nvPr>
            <p:ph type="dt" sz="half" idx="10"/>
          </p:nvPr>
        </p:nvSpPr>
        <p:spPr/>
        <p:txBody>
          <a:bodyPr/>
          <a:lstStyle/>
          <a:p>
            <a:fld id="{A0E91A94-F19F-40CA-AA51-DB498FD38CEA}" type="datetimeFigureOut">
              <a:rPr lang="en-US" smtClean="0"/>
              <a:t>9/21/2020</a:t>
            </a:fld>
            <a:endParaRPr lang="en-US"/>
          </a:p>
        </p:txBody>
      </p:sp>
      <p:sp>
        <p:nvSpPr>
          <p:cNvPr id="6" name="Footer Placeholder 5">
            <a:extLst>
              <a:ext uri="{FF2B5EF4-FFF2-40B4-BE49-F238E27FC236}">
                <a16:creationId xmlns:a16="http://schemas.microsoft.com/office/drawing/2014/main" id="{B9A11B4E-CF90-42E8-BEA2-806D3AA52C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B99209-5F1F-48CC-9E3A-A7F3D16C6FBB}"/>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323855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5A64A-96B2-4853-9C0A-49D00409229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666679D-6F86-43B9-8F54-29714A39D4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226833F-DDC9-4716-BD60-CE9037A6CC0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E29BFAF-6B22-402E-B2D6-6FED66062A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54059B4-1ABA-48DA-8550-3D1994F8D84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F013F24-7B6F-4CF7-A956-476238FCF66C}"/>
              </a:ext>
            </a:extLst>
          </p:cNvPr>
          <p:cNvSpPr>
            <a:spLocks noGrp="1"/>
          </p:cNvSpPr>
          <p:nvPr>
            <p:ph type="dt" sz="half" idx="10"/>
          </p:nvPr>
        </p:nvSpPr>
        <p:spPr/>
        <p:txBody>
          <a:bodyPr/>
          <a:lstStyle/>
          <a:p>
            <a:fld id="{A0E91A94-F19F-40CA-AA51-DB498FD38CEA}" type="datetimeFigureOut">
              <a:rPr lang="en-US" smtClean="0"/>
              <a:t>9/21/2020</a:t>
            </a:fld>
            <a:endParaRPr lang="en-US"/>
          </a:p>
        </p:txBody>
      </p:sp>
      <p:sp>
        <p:nvSpPr>
          <p:cNvPr id="8" name="Footer Placeholder 7">
            <a:extLst>
              <a:ext uri="{FF2B5EF4-FFF2-40B4-BE49-F238E27FC236}">
                <a16:creationId xmlns:a16="http://schemas.microsoft.com/office/drawing/2014/main" id="{0BE795C5-F6D8-4407-9816-D2FF47EA70C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B1BEABD-BADB-41F5-BD6E-C7730DD610F1}"/>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13016870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BBAE6-474B-48D7-A673-6561609BF71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EF10769-1DED-4E31-96E8-DE204D891D2E}"/>
              </a:ext>
            </a:extLst>
          </p:cNvPr>
          <p:cNvSpPr>
            <a:spLocks noGrp="1"/>
          </p:cNvSpPr>
          <p:nvPr>
            <p:ph type="dt" sz="half" idx="10"/>
          </p:nvPr>
        </p:nvSpPr>
        <p:spPr/>
        <p:txBody>
          <a:bodyPr/>
          <a:lstStyle/>
          <a:p>
            <a:fld id="{A0E91A94-F19F-40CA-AA51-DB498FD38CEA}" type="datetimeFigureOut">
              <a:rPr lang="en-US" smtClean="0"/>
              <a:t>9/21/2020</a:t>
            </a:fld>
            <a:endParaRPr lang="en-US"/>
          </a:p>
        </p:txBody>
      </p:sp>
      <p:sp>
        <p:nvSpPr>
          <p:cNvPr id="4" name="Footer Placeholder 3">
            <a:extLst>
              <a:ext uri="{FF2B5EF4-FFF2-40B4-BE49-F238E27FC236}">
                <a16:creationId xmlns:a16="http://schemas.microsoft.com/office/drawing/2014/main" id="{9958DFED-82EA-4903-A758-DE02143C677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5DEC22-03AA-4BF7-AF37-2906770EA520}"/>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3449907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BAD11E-6766-45CE-8841-B320C0BDFF22}"/>
              </a:ext>
            </a:extLst>
          </p:cNvPr>
          <p:cNvSpPr>
            <a:spLocks noGrp="1"/>
          </p:cNvSpPr>
          <p:nvPr>
            <p:ph type="dt" sz="half" idx="10"/>
          </p:nvPr>
        </p:nvSpPr>
        <p:spPr/>
        <p:txBody>
          <a:bodyPr/>
          <a:lstStyle/>
          <a:p>
            <a:fld id="{A0E91A94-F19F-40CA-AA51-DB498FD38CEA}" type="datetimeFigureOut">
              <a:rPr lang="en-US" smtClean="0"/>
              <a:t>9/21/2020</a:t>
            </a:fld>
            <a:endParaRPr lang="en-US"/>
          </a:p>
        </p:txBody>
      </p:sp>
      <p:sp>
        <p:nvSpPr>
          <p:cNvPr id="3" name="Footer Placeholder 2">
            <a:extLst>
              <a:ext uri="{FF2B5EF4-FFF2-40B4-BE49-F238E27FC236}">
                <a16:creationId xmlns:a16="http://schemas.microsoft.com/office/drawing/2014/main" id="{B64B4E5F-0050-40D0-86A5-40EA47BA48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5DACFB9-678F-4E4C-8649-08061D9FA871}"/>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4180351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9D1A5-E511-494C-AE06-34ABF91BFF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5536AAD-9708-4B9A-923B-F9DE3B5E0C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AABDA3F-B5A8-4574-90D9-B313BF64A4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17809C3-04EB-4875-8307-5B058A42B3E3}"/>
              </a:ext>
            </a:extLst>
          </p:cNvPr>
          <p:cNvSpPr>
            <a:spLocks noGrp="1"/>
          </p:cNvSpPr>
          <p:nvPr>
            <p:ph type="dt" sz="half" idx="10"/>
          </p:nvPr>
        </p:nvSpPr>
        <p:spPr/>
        <p:txBody>
          <a:bodyPr/>
          <a:lstStyle/>
          <a:p>
            <a:fld id="{A0E91A94-F19F-40CA-AA51-DB498FD38CEA}" type="datetimeFigureOut">
              <a:rPr lang="en-US" smtClean="0"/>
              <a:t>9/21/2020</a:t>
            </a:fld>
            <a:endParaRPr lang="en-US"/>
          </a:p>
        </p:txBody>
      </p:sp>
      <p:sp>
        <p:nvSpPr>
          <p:cNvPr id="6" name="Footer Placeholder 5">
            <a:extLst>
              <a:ext uri="{FF2B5EF4-FFF2-40B4-BE49-F238E27FC236}">
                <a16:creationId xmlns:a16="http://schemas.microsoft.com/office/drawing/2014/main" id="{BD53C7F2-CB6E-4EB2-8EE5-545A9BB1C9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26CEB6-D661-4300-9646-9E4AC170413F}"/>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139750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CACC9-BE44-40BE-8100-251EEBA4F7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BB6F4DD-1E61-4B4C-B4C7-BFF6C6366F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FA9333E-0F63-4A12-B3AA-4624807BB0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0FD15F0-1E81-4DA4-BE27-FC977A2EB077}"/>
              </a:ext>
            </a:extLst>
          </p:cNvPr>
          <p:cNvSpPr>
            <a:spLocks noGrp="1"/>
          </p:cNvSpPr>
          <p:nvPr>
            <p:ph type="dt" sz="half" idx="10"/>
          </p:nvPr>
        </p:nvSpPr>
        <p:spPr/>
        <p:txBody>
          <a:bodyPr/>
          <a:lstStyle/>
          <a:p>
            <a:fld id="{A0E91A94-F19F-40CA-AA51-DB498FD38CEA}" type="datetimeFigureOut">
              <a:rPr lang="en-US" smtClean="0"/>
              <a:t>9/21/2020</a:t>
            </a:fld>
            <a:endParaRPr lang="en-US"/>
          </a:p>
        </p:txBody>
      </p:sp>
      <p:sp>
        <p:nvSpPr>
          <p:cNvPr id="6" name="Footer Placeholder 5">
            <a:extLst>
              <a:ext uri="{FF2B5EF4-FFF2-40B4-BE49-F238E27FC236}">
                <a16:creationId xmlns:a16="http://schemas.microsoft.com/office/drawing/2014/main" id="{309197CE-7A8E-42D7-B21F-94FDEA5FAF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562155-98EF-4276-ABB6-025380EBDBE3}"/>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390818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AB8B98-7208-4D9E-BF98-093718E09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73A9A1D-087B-4235-8AA5-BF59A16773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ADCEE0-F4AB-42F5-A826-A561928A94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E91A94-F19F-40CA-AA51-DB498FD38CEA}" type="datetimeFigureOut">
              <a:rPr lang="en-US" smtClean="0"/>
              <a:t>9/21/2020</a:t>
            </a:fld>
            <a:endParaRPr lang="en-US"/>
          </a:p>
        </p:txBody>
      </p:sp>
      <p:sp>
        <p:nvSpPr>
          <p:cNvPr id="5" name="Footer Placeholder 4">
            <a:extLst>
              <a:ext uri="{FF2B5EF4-FFF2-40B4-BE49-F238E27FC236}">
                <a16:creationId xmlns:a16="http://schemas.microsoft.com/office/drawing/2014/main" id="{E450861F-10ED-468D-BCD5-ACA3E75089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79EE955-4D10-4733-AF56-2AB0E7F05A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18471-409B-4229-AF22-C823B0CD064E}" type="slidenum">
              <a:rPr lang="en-US" smtClean="0"/>
              <a:t>‹#›</a:t>
            </a:fld>
            <a:endParaRPr lang="en-US"/>
          </a:p>
        </p:txBody>
      </p:sp>
    </p:spTree>
    <p:extLst>
      <p:ext uri="{BB962C8B-B14F-4D97-AF65-F5344CB8AC3E}">
        <p14:creationId xmlns:p14="http://schemas.microsoft.com/office/powerpoint/2010/main" val="36491662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4" name="Freeform: Shape 16">
            <a:extLst>
              <a:ext uri="{FF2B5EF4-FFF2-40B4-BE49-F238E27FC236}">
                <a16:creationId xmlns:a16="http://schemas.microsoft.com/office/drawing/2014/main" id="{26BDCA6B-3C9C-4213-A0D9-30BD5F0B07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8426302" cy="6858000"/>
          </a:xfrm>
          <a:custGeom>
            <a:avLst/>
            <a:gdLst>
              <a:gd name="connsiteX0" fmla="*/ 184095 w 8426302"/>
              <a:gd name="connsiteY0" fmla="*/ 6858000 h 6858000"/>
              <a:gd name="connsiteX1" fmla="*/ 8426302 w 8426302"/>
              <a:gd name="connsiteY1" fmla="*/ 6858000 h 6858000"/>
              <a:gd name="connsiteX2" fmla="*/ 8426302 w 8426302"/>
              <a:gd name="connsiteY2" fmla="*/ 0 h 6858000"/>
              <a:gd name="connsiteX3" fmla="*/ 2743435 w 8426302"/>
              <a:gd name="connsiteY3" fmla="*/ 0 h 6858000"/>
              <a:gd name="connsiteX4" fmla="*/ 2688451 w 8426302"/>
              <a:gd name="connsiteY4" fmla="*/ 37385 h 6858000"/>
              <a:gd name="connsiteX5" fmla="*/ 0 w 8426302"/>
              <a:gd name="connsiteY5" fmla="*/ 5321277 h 6858000"/>
              <a:gd name="connsiteX6" fmla="*/ 116943 w 8426302"/>
              <a:gd name="connsiteY6" fmla="*/ 655848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26302" h="6858000">
                <a:moveTo>
                  <a:pt x="184095" y="6858000"/>
                </a:moveTo>
                <a:lnTo>
                  <a:pt x="8426302" y="6858000"/>
                </a:lnTo>
                <a:lnTo>
                  <a:pt x="8426302" y="0"/>
                </a:lnTo>
                <a:lnTo>
                  <a:pt x="2743435" y="0"/>
                </a:lnTo>
                <a:lnTo>
                  <a:pt x="2688451" y="37385"/>
                </a:lnTo>
                <a:cubicBezTo>
                  <a:pt x="1058888" y="1225893"/>
                  <a:pt x="0" y="3149927"/>
                  <a:pt x="0" y="5321277"/>
                </a:cubicBezTo>
                <a:cubicBezTo>
                  <a:pt x="0" y="5744268"/>
                  <a:pt x="40184" y="6157873"/>
                  <a:pt x="116943" y="6558484"/>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8">
            <a:extLst>
              <a:ext uri="{FF2B5EF4-FFF2-40B4-BE49-F238E27FC236}">
                <a16:creationId xmlns:a16="http://schemas.microsoft.com/office/drawing/2014/main" id="{FDA12F62-867F-4684-B28B-E085D09DCC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8174932" cy="6858000"/>
          </a:xfrm>
          <a:custGeom>
            <a:avLst/>
            <a:gdLst>
              <a:gd name="connsiteX0" fmla="*/ 190266 w 8174932"/>
              <a:gd name="connsiteY0" fmla="*/ 6858000 h 6858000"/>
              <a:gd name="connsiteX1" fmla="*/ 8174932 w 8174932"/>
              <a:gd name="connsiteY1" fmla="*/ 6858000 h 6858000"/>
              <a:gd name="connsiteX2" fmla="*/ 8174932 w 8174932"/>
              <a:gd name="connsiteY2" fmla="*/ 0 h 6858000"/>
              <a:gd name="connsiteX3" fmla="*/ 2944847 w 8174932"/>
              <a:gd name="connsiteY3" fmla="*/ 0 h 6858000"/>
              <a:gd name="connsiteX4" fmla="*/ 2646373 w 8174932"/>
              <a:gd name="connsiteY4" fmla="*/ 196447 h 6858000"/>
              <a:gd name="connsiteX5" fmla="*/ 0 w 8174932"/>
              <a:gd name="connsiteY5" fmla="*/ 5321277 h 6858000"/>
              <a:gd name="connsiteX6" fmla="*/ 112445 w 8174932"/>
              <a:gd name="connsiteY6" fmla="*/ 651089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74932" h="6858000">
                <a:moveTo>
                  <a:pt x="190266" y="6858000"/>
                </a:moveTo>
                <a:lnTo>
                  <a:pt x="8174932" y="6858000"/>
                </a:lnTo>
                <a:lnTo>
                  <a:pt x="8174932" y="0"/>
                </a:lnTo>
                <a:lnTo>
                  <a:pt x="2944847" y="0"/>
                </a:lnTo>
                <a:lnTo>
                  <a:pt x="2646373" y="196447"/>
                </a:lnTo>
                <a:cubicBezTo>
                  <a:pt x="1044779" y="1335395"/>
                  <a:pt x="0" y="3206327"/>
                  <a:pt x="0" y="5321277"/>
                </a:cubicBezTo>
                <a:cubicBezTo>
                  <a:pt x="0" y="5727999"/>
                  <a:pt x="38639" y="6125696"/>
                  <a:pt x="112445" y="6510898"/>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BC7102C-2669-4028-8681-91F769FD22B8}"/>
              </a:ext>
            </a:extLst>
          </p:cNvPr>
          <p:cNvSpPr>
            <a:spLocks noGrp="1"/>
          </p:cNvSpPr>
          <p:nvPr>
            <p:ph type="ctrTitle"/>
          </p:nvPr>
        </p:nvSpPr>
        <p:spPr>
          <a:xfrm>
            <a:off x="954301" y="757679"/>
            <a:ext cx="5936370" cy="1279978"/>
          </a:xfrm>
        </p:spPr>
        <p:txBody>
          <a:bodyPr anchor="b">
            <a:normAutofit fontScale="90000"/>
          </a:bodyPr>
          <a:lstStyle/>
          <a:p>
            <a:br>
              <a:rPr lang="nl-BE" sz="5000" dirty="0">
                <a:solidFill>
                  <a:srgbClr val="FFFFFF"/>
                </a:solidFill>
              </a:rPr>
            </a:br>
            <a:br>
              <a:rPr lang="nl-BE" sz="5000" dirty="0">
                <a:solidFill>
                  <a:srgbClr val="FFFFFF"/>
                </a:solidFill>
              </a:rPr>
            </a:br>
            <a:br>
              <a:rPr lang="nl-BE" sz="5000" dirty="0">
                <a:solidFill>
                  <a:srgbClr val="FFFFFF"/>
                </a:solidFill>
              </a:rPr>
            </a:br>
            <a:r>
              <a:rPr lang="nl-BE" sz="5000" dirty="0">
                <a:solidFill>
                  <a:schemeClr val="tx1">
                    <a:lumMod val="75000"/>
                  </a:schemeClr>
                </a:solidFill>
              </a:rPr>
              <a:t>Programmeren in C#</a:t>
            </a:r>
            <a:r>
              <a:rPr lang="nl-BE" sz="5000" dirty="0">
                <a:solidFill>
                  <a:srgbClr val="FFFFFF"/>
                </a:solidFill>
              </a:rPr>
              <a:t> </a:t>
            </a:r>
          </a:p>
        </p:txBody>
      </p:sp>
      <p:sp>
        <p:nvSpPr>
          <p:cNvPr id="3" name="Subtitle 2">
            <a:extLst>
              <a:ext uri="{FF2B5EF4-FFF2-40B4-BE49-F238E27FC236}">
                <a16:creationId xmlns:a16="http://schemas.microsoft.com/office/drawing/2014/main" id="{D59F3AE0-57DA-4D52-AE40-3287F6824262}"/>
              </a:ext>
            </a:extLst>
          </p:cNvPr>
          <p:cNvSpPr>
            <a:spLocks noGrp="1"/>
          </p:cNvSpPr>
          <p:nvPr>
            <p:ph type="subTitle" idx="1"/>
          </p:nvPr>
        </p:nvSpPr>
        <p:spPr>
          <a:xfrm>
            <a:off x="492398" y="2692376"/>
            <a:ext cx="6860176" cy="1279978"/>
          </a:xfrm>
        </p:spPr>
        <p:txBody>
          <a:bodyPr anchor="t">
            <a:normAutofit/>
          </a:bodyPr>
          <a:lstStyle/>
          <a:p>
            <a:r>
              <a:rPr lang="nl-BE" sz="3600" dirty="0">
                <a:solidFill>
                  <a:srgbClr val="FFFFFF"/>
                </a:solidFill>
              </a:rPr>
              <a:t>Source control:</a:t>
            </a:r>
          </a:p>
          <a:p>
            <a:r>
              <a:rPr lang="nl-BE" sz="3600" dirty="0">
                <a:solidFill>
                  <a:srgbClr val="FFFFFF"/>
                </a:solidFill>
              </a:rPr>
              <a:t>GIT</a:t>
            </a:r>
          </a:p>
        </p:txBody>
      </p:sp>
    </p:spTree>
    <p:extLst>
      <p:ext uri="{BB962C8B-B14F-4D97-AF65-F5344CB8AC3E}">
        <p14:creationId xmlns:p14="http://schemas.microsoft.com/office/powerpoint/2010/main" val="163174663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838200" y="190500"/>
            <a:ext cx="10515600" cy="794204"/>
          </a:xfrm>
        </p:spPr>
        <p:txBody>
          <a:bodyPr/>
          <a:lstStyle/>
          <a:p>
            <a:r>
              <a:rPr lang="nl-BE" dirty="0"/>
              <a:t>Repository folder</a:t>
            </a:r>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393107" y="984704"/>
            <a:ext cx="11579551" cy="5382539"/>
          </a:xfrm>
        </p:spPr>
        <p:txBody>
          <a:bodyPr>
            <a:normAutofit/>
          </a:bodyPr>
          <a:lstStyle/>
          <a:p>
            <a:r>
              <a:rPr lang="nl-BE" dirty="0"/>
              <a:t>Bij het initialiseren van een Git repository wordt een verborgen folder aangemaakt, ‘.git’.</a:t>
            </a:r>
          </a:p>
          <a:p>
            <a:r>
              <a:rPr lang="nl-BE" dirty="0"/>
              <a:t>We initialiseren de Git repository met het ‘</a:t>
            </a:r>
            <a:r>
              <a:rPr lang="nl-BE" b="1" dirty="0"/>
              <a:t>git </a:t>
            </a:r>
            <a:r>
              <a:rPr lang="nl-BE" b="1" dirty="0" err="1"/>
              <a:t>init</a:t>
            </a:r>
            <a:r>
              <a:rPr lang="nl-BE" dirty="0"/>
              <a:t>’ commando.</a:t>
            </a:r>
          </a:p>
          <a:p>
            <a:r>
              <a:rPr lang="nl-BE" dirty="0"/>
              <a:t>De bestaande bestanden worden echter niet automatisch opgenomen in de index. Enkel bestanden die we toevoegen worden aan die index toegevoegd.</a:t>
            </a:r>
          </a:p>
          <a:p>
            <a:pPr lvl="1"/>
            <a:r>
              <a:rPr lang="nl-BE" dirty="0"/>
              <a:t>We noemen die index de ‘</a:t>
            </a:r>
            <a:r>
              <a:rPr lang="nl-BE" dirty="0" err="1"/>
              <a:t>staging</a:t>
            </a:r>
            <a:r>
              <a:rPr lang="nl-BE" dirty="0"/>
              <a:t> area’.</a:t>
            </a:r>
          </a:p>
          <a:p>
            <a:pPr lvl="1"/>
            <a:r>
              <a:rPr lang="nl-BE" dirty="0"/>
              <a:t>We voegen bestanden toe aan de </a:t>
            </a:r>
            <a:r>
              <a:rPr lang="nl-BE" dirty="0" err="1"/>
              <a:t>staging</a:t>
            </a:r>
            <a:r>
              <a:rPr lang="nl-BE" dirty="0"/>
              <a:t> area met het commando ‘</a:t>
            </a:r>
            <a:r>
              <a:rPr lang="nl-BE" b="1" dirty="0"/>
              <a:t>git </a:t>
            </a:r>
            <a:r>
              <a:rPr lang="nl-BE" b="1" dirty="0" err="1"/>
              <a:t>add</a:t>
            </a:r>
            <a:r>
              <a:rPr lang="nl-BE" b="1" dirty="0"/>
              <a:t> &lt;file/dir&gt;’</a:t>
            </a:r>
          </a:p>
          <a:p>
            <a:pPr lvl="1"/>
            <a:r>
              <a:rPr lang="nl-BE" dirty="0"/>
              <a:t>We kunnen de status van elke </a:t>
            </a:r>
            <a:r>
              <a:rPr lang="nl-BE" dirty="0" err="1"/>
              <a:t>staging</a:t>
            </a:r>
            <a:r>
              <a:rPr lang="nl-BE" dirty="0"/>
              <a:t> area bekijken met het</a:t>
            </a:r>
            <a:r>
              <a:rPr lang="nl-BE" b="1" dirty="0"/>
              <a:t> ‘git status’ </a:t>
            </a:r>
            <a:r>
              <a:rPr lang="nl-BE" dirty="0"/>
              <a:t>commando</a:t>
            </a:r>
          </a:p>
          <a:p>
            <a:pPr lvl="2"/>
            <a:r>
              <a:rPr lang="nl-BE" dirty="0"/>
              <a:t>Bijvoorbeeld:</a:t>
            </a:r>
          </a:p>
          <a:p>
            <a:pPr marL="914400" lvl="2" indent="0">
              <a:buNone/>
            </a:pPr>
            <a:endParaRPr lang="nl-BE" dirty="0"/>
          </a:p>
        </p:txBody>
      </p:sp>
      <p:pic>
        <p:nvPicPr>
          <p:cNvPr id="5" name="Picture 4" descr="A picture containing sitting, apple, table, room&#10;&#10;Description automatically generated">
            <a:extLst>
              <a:ext uri="{FF2B5EF4-FFF2-40B4-BE49-F238E27FC236}">
                <a16:creationId xmlns:a16="http://schemas.microsoft.com/office/drawing/2014/main" id="{564328C6-ED33-4F22-B6D9-DF004FDAD2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9550" y="4628081"/>
            <a:ext cx="4772614" cy="1915594"/>
          </a:xfrm>
          <a:prstGeom prst="rect">
            <a:avLst/>
          </a:prstGeom>
        </p:spPr>
      </p:pic>
    </p:spTree>
    <p:extLst>
      <p:ext uri="{BB962C8B-B14F-4D97-AF65-F5344CB8AC3E}">
        <p14:creationId xmlns:p14="http://schemas.microsoft.com/office/powerpoint/2010/main" val="2584322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par>
                                <p:cTn id="38" presetID="2" presetClass="entr" presetSubtype="4" fill="hold" nodeType="withEffect">
                                  <p:stCondLst>
                                    <p:cond delay="0"/>
                                  </p:stCondLst>
                                  <p:childTnLst>
                                    <p:set>
                                      <p:cBhvr>
                                        <p:cTn id="39" dur="1" fill="hold">
                                          <p:stCondLst>
                                            <p:cond delay="0"/>
                                          </p:stCondLst>
                                        </p:cTn>
                                        <p:tgtEl>
                                          <p:spTgt spid="5"/>
                                        </p:tgtEl>
                                        <p:attrNameLst>
                                          <p:attrName>style.visibility</p:attrName>
                                        </p:attrNameLst>
                                      </p:cBhvr>
                                      <p:to>
                                        <p:strVal val="visible"/>
                                      </p:to>
                                    </p:set>
                                    <p:anim calcmode="lin" valueType="num">
                                      <p:cBhvr additive="base">
                                        <p:cTn id="40" dur="500" fill="hold"/>
                                        <p:tgtEl>
                                          <p:spTgt spid="5"/>
                                        </p:tgtEl>
                                        <p:attrNameLst>
                                          <p:attrName>ppt_x</p:attrName>
                                        </p:attrNameLst>
                                      </p:cBhvr>
                                      <p:tavLst>
                                        <p:tav tm="0">
                                          <p:val>
                                            <p:strVal val="#ppt_x"/>
                                          </p:val>
                                        </p:tav>
                                        <p:tav tm="100000">
                                          <p:val>
                                            <p:strVal val="#ppt_x"/>
                                          </p:val>
                                        </p:tav>
                                      </p:tavLst>
                                    </p:anim>
                                    <p:anim calcmode="lin" valueType="num">
                                      <p:cBhvr additive="base">
                                        <p:cTn id="4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769833" y="65239"/>
            <a:ext cx="10515600" cy="794204"/>
          </a:xfrm>
        </p:spPr>
        <p:txBody>
          <a:bodyPr/>
          <a:lstStyle/>
          <a:p>
            <a:r>
              <a:rPr lang="nl-BE" dirty="0"/>
              <a:t>Repository folder</a:t>
            </a:r>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350378" y="859444"/>
            <a:ext cx="11545368" cy="5849006"/>
          </a:xfrm>
        </p:spPr>
        <p:txBody>
          <a:bodyPr>
            <a:normAutofit/>
          </a:bodyPr>
          <a:lstStyle/>
          <a:p>
            <a:r>
              <a:rPr lang="nl-BE" dirty="0"/>
              <a:t>Bij elke </a:t>
            </a:r>
            <a:r>
              <a:rPr lang="nl-BE" dirty="0" err="1"/>
              <a:t>commit</a:t>
            </a:r>
            <a:r>
              <a:rPr lang="nl-BE" dirty="0"/>
              <a:t> worden de wijzigingen toegevoegd aan de git repository.</a:t>
            </a:r>
          </a:p>
          <a:p>
            <a:pPr lvl="1"/>
            <a:r>
              <a:rPr lang="nl-BE" dirty="0"/>
              <a:t>Hiervoor gebruiken we het commando : ‘</a:t>
            </a:r>
            <a:r>
              <a:rPr lang="nl-BE" b="1" dirty="0"/>
              <a:t>git </a:t>
            </a:r>
            <a:r>
              <a:rPr lang="nl-BE" b="1" dirty="0" err="1"/>
              <a:t>commit</a:t>
            </a:r>
            <a:r>
              <a:rPr lang="nl-BE" b="1" dirty="0"/>
              <a:t> –m &lt;omschrijving&gt;</a:t>
            </a:r>
            <a:r>
              <a:rPr lang="nl-BE" dirty="0"/>
              <a:t>’</a:t>
            </a:r>
          </a:p>
          <a:p>
            <a:pPr lvl="1"/>
            <a:r>
              <a:rPr lang="nl-BE" dirty="0"/>
              <a:t>Git </a:t>
            </a:r>
            <a:r>
              <a:rPr lang="nl-BE" dirty="0" err="1"/>
              <a:t>commit</a:t>
            </a:r>
            <a:r>
              <a:rPr lang="nl-BE" dirty="0"/>
              <a:t> maakt een </a:t>
            </a:r>
            <a:r>
              <a:rPr lang="nl-BE" dirty="0" err="1"/>
              <a:t>hash</a:t>
            </a:r>
            <a:r>
              <a:rPr lang="nl-BE" dirty="0"/>
              <a:t> van elke file in de index en voegt die toe aan de object database.</a:t>
            </a:r>
          </a:p>
          <a:p>
            <a:pPr lvl="1"/>
            <a:r>
              <a:rPr lang="nl-BE" dirty="0"/>
              <a:t>We vinden de repository files terug in de folder .git/</a:t>
            </a:r>
            <a:r>
              <a:rPr lang="nl-BE" dirty="0" err="1"/>
              <a:t>objects</a:t>
            </a:r>
            <a:r>
              <a:rPr lang="nl-BE" dirty="0"/>
              <a:t>.</a:t>
            </a:r>
          </a:p>
          <a:p>
            <a:pPr lvl="1"/>
            <a:r>
              <a:rPr lang="nl-BE" dirty="0"/>
              <a:t>Elke index file is gecatalogiseerd op basis van zijn </a:t>
            </a:r>
            <a:r>
              <a:rPr lang="nl-BE" dirty="0" err="1"/>
              <a:t>hash</a:t>
            </a:r>
            <a:r>
              <a:rPr lang="nl-BE" dirty="0"/>
              <a:t> index:</a:t>
            </a:r>
          </a:p>
          <a:p>
            <a:pPr lvl="2"/>
            <a:r>
              <a:rPr lang="nl-BE" dirty="0"/>
              <a:t>De 2 eerste bytes van de </a:t>
            </a:r>
            <a:r>
              <a:rPr lang="nl-BE" dirty="0" err="1"/>
              <a:t>hash</a:t>
            </a:r>
            <a:r>
              <a:rPr lang="nl-BE" dirty="0"/>
              <a:t> worden gebruikt als naam van de folder.</a:t>
            </a:r>
          </a:p>
          <a:p>
            <a:pPr lvl="2"/>
            <a:r>
              <a:rPr lang="nl-BE" dirty="0"/>
              <a:t>De volgende bytes vormen de repository dump file.</a:t>
            </a:r>
          </a:p>
          <a:p>
            <a:pPr marL="1371600" lvl="3" indent="0">
              <a:buNone/>
            </a:pPr>
            <a:r>
              <a:rPr lang="nl-BE" sz="2400" dirty="0"/>
              <a:t>d00c2e73bcafb85ac99e0529b5703e7ed9201d18</a:t>
            </a:r>
          </a:p>
          <a:p>
            <a:pPr marL="1371600" lvl="3" indent="0">
              <a:buNone/>
            </a:pPr>
            <a:r>
              <a:rPr lang="nl-BE" dirty="0"/>
              <a:t>Folder: d0</a:t>
            </a:r>
          </a:p>
          <a:p>
            <a:pPr marL="1371600" lvl="3" indent="0">
              <a:buNone/>
            </a:pPr>
            <a:r>
              <a:rPr lang="nl-BE" dirty="0"/>
              <a:t>Bestand: 0c2e73bcafb85ac99e0529b5703e7ed9201d18</a:t>
            </a:r>
          </a:p>
          <a:p>
            <a:pPr lvl="1"/>
            <a:r>
              <a:rPr lang="nl-BE" dirty="0"/>
              <a:t>We kunnen de inhoud van een dump bekijken met het commando:</a:t>
            </a:r>
          </a:p>
          <a:p>
            <a:pPr marL="914400" lvl="2" indent="0">
              <a:buNone/>
            </a:pPr>
            <a:r>
              <a:rPr lang="nl-BE" dirty="0"/>
              <a:t>‘</a:t>
            </a:r>
            <a:r>
              <a:rPr lang="nl-BE" b="1" dirty="0"/>
              <a:t>git </a:t>
            </a:r>
            <a:r>
              <a:rPr lang="nl-BE" b="1" dirty="0" err="1"/>
              <a:t>cat</a:t>
            </a:r>
            <a:r>
              <a:rPr lang="nl-BE" b="1" dirty="0"/>
              <a:t>-file –p &lt;</a:t>
            </a:r>
            <a:r>
              <a:rPr lang="nl-BE" b="1" dirty="0" err="1"/>
              <a:t>hash</a:t>
            </a:r>
            <a:r>
              <a:rPr lang="nl-BE" b="1" dirty="0"/>
              <a:t>&gt;’</a:t>
            </a:r>
          </a:p>
          <a:p>
            <a:pPr lvl="1"/>
            <a:r>
              <a:rPr lang="nl-BE" dirty="0"/>
              <a:t>Let wel op dat het commando wordt uitgevoerd in de </a:t>
            </a:r>
            <a:r>
              <a:rPr lang="nl-BE" dirty="0" err="1"/>
              <a:t>objects</a:t>
            </a:r>
            <a:r>
              <a:rPr lang="nl-BE" dirty="0"/>
              <a:t> folder, bijvoorbeeld:</a:t>
            </a:r>
          </a:p>
          <a:p>
            <a:pPr marL="914400" lvl="2" indent="0">
              <a:buNone/>
            </a:pPr>
            <a:r>
              <a:rPr lang="nl-BE" dirty="0"/>
              <a:t>C:\myproject\.git\objects&gt;git </a:t>
            </a:r>
            <a:r>
              <a:rPr lang="nl-BE" dirty="0" err="1"/>
              <a:t>cat</a:t>
            </a:r>
            <a:r>
              <a:rPr lang="nl-BE" dirty="0"/>
              <a:t>-file –p 0c2e73bcafb85ac99e0529b5703e7ed9201d18</a:t>
            </a:r>
          </a:p>
          <a:p>
            <a:pPr marL="914400" lvl="2" indent="0">
              <a:buNone/>
            </a:pPr>
            <a:endParaRPr lang="nl-BE" dirty="0"/>
          </a:p>
        </p:txBody>
      </p:sp>
      <p:sp>
        <p:nvSpPr>
          <p:cNvPr id="4" name="Rectangle 3">
            <a:extLst>
              <a:ext uri="{FF2B5EF4-FFF2-40B4-BE49-F238E27FC236}">
                <a16:creationId xmlns:a16="http://schemas.microsoft.com/office/drawing/2014/main" id="{8FBC9C8A-1D64-4F7B-8776-39B5138C5B20}"/>
              </a:ext>
            </a:extLst>
          </p:cNvPr>
          <p:cNvSpPr/>
          <p:nvPr/>
        </p:nvSpPr>
        <p:spPr>
          <a:xfrm>
            <a:off x="2136448" y="3881748"/>
            <a:ext cx="5776957" cy="356966"/>
          </a:xfrm>
          <a:prstGeom prst="rect">
            <a:avLst/>
          </a:prstGeom>
          <a:noFill/>
          <a:ln w="2857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IE"/>
          </a:p>
        </p:txBody>
      </p:sp>
      <p:sp>
        <p:nvSpPr>
          <p:cNvPr id="5" name="Rectangle 4">
            <a:extLst>
              <a:ext uri="{FF2B5EF4-FFF2-40B4-BE49-F238E27FC236}">
                <a16:creationId xmlns:a16="http://schemas.microsoft.com/office/drawing/2014/main" id="{38FFC46E-D3AC-4096-8FD9-472B6A116507}"/>
              </a:ext>
            </a:extLst>
          </p:cNvPr>
          <p:cNvSpPr/>
          <p:nvPr/>
        </p:nvSpPr>
        <p:spPr>
          <a:xfrm>
            <a:off x="1803163" y="3880770"/>
            <a:ext cx="333286" cy="357944"/>
          </a:xfrm>
          <a:prstGeom prst="rect">
            <a:avLst/>
          </a:prstGeom>
          <a:noFill/>
          <a:ln w="28575" cap="flat" cmpd="sng" algn="ctr">
            <a:solidFill>
              <a:srgbClr val="CC0099"/>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E"/>
          </a:p>
        </p:txBody>
      </p:sp>
    </p:spTree>
    <p:extLst>
      <p:ext uri="{BB962C8B-B14F-4D97-AF65-F5344CB8AC3E}">
        <p14:creationId xmlns:p14="http://schemas.microsoft.com/office/powerpoint/2010/main" val="3144461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fade">
                                      <p:cBhvr>
                                        <p:cTn id="47" dur="500"/>
                                        <p:tgtEl>
                                          <p:spTgt spid="5"/>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
                                            <p:txEl>
                                              <p:pRg st="8" end="8"/>
                                            </p:txEl>
                                          </p:spTgt>
                                        </p:tgtEl>
                                        <p:attrNameLst>
                                          <p:attrName>style.visibility</p:attrName>
                                        </p:attrNameLst>
                                      </p:cBhvr>
                                      <p:to>
                                        <p:strVal val="visible"/>
                                      </p:to>
                                    </p:set>
                                    <p:animEffect transition="in" filter="fade">
                                      <p:cBhvr>
                                        <p:cTn id="50" dur="500"/>
                                        <p:tgtEl>
                                          <p:spTgt spid="3">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4"/>
                                        </p:tgtEl>
                                        <p:attrNameLst>
                                          <p:attrName>style.visibility</p:attrName>
                                        </p:attrNameLst>
                                      </p:cBhvr>
                                      <p:to>
                                        <p:strVal val="visible"/>
                                      </p:to>
                                    </p:set>
                                    <p:animEffect transition="in" filter="fade">
                                      <p:cBhvr>
                                        <p:cTn id="55" dur="500"/>
                                        <p:tgtEl>
                                          <p:spTgt spid="4"/>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
                                            <p:txEl>
                                              <p:pRg st="9" end="9"/>
                                            </p:txEl>
                                          </p:spTgt>
                                        </p:tgtEl>
                                        <p:attrNameLst>
                                          <p:attrName>style.visibility</p:attrName>
                                        </p:attrNameLst>
                                      </p:cBhvr>
                                      <p:to>
                                        <p:strVal val="visible"/>
                                      </p:to>
                                    </p:set>
                                    <p:animEffect transition="in" filter="fade">
                                      <p:cBhvr>
                                        <p:cTn id="58" dur="500"/>
                                        <p:tgtEl>
                                          <p:spTgt spid="3">
                                            <p:txEl>
                                              <p:pRg st="9" end="9"/>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3">
                                            <p:txEl>
                                              <p:pRg st="10" end="10"/>
                                            </p:txEl>
                                          </p:spTgt>
                                        </p:tgtEl>
                                        <p:attrNameLst>
                                          <p:attrName>style.visibility</p:attrName>
                                        </p:attrNameLst>
                                      </p:cBhvr>
                                      <p:to>
                                        <p:strVal val="visible"/>
                                      </p:to>
                                    </p:set>
                                    <p:animEffect transition="in" filter="fade">
                                      <p:cBhvr>
                                        <p:cTn id="63" dur="500"/>
                                        <p:tgtEl>
                                          <p:spTgt spid="3">
                                            <p:txEl>
                                              <p:pRg st="10" end="10"/>
                                            </p:txEl>
                                          </p:spTgt>
                                        </p:tgtEl>
                                      </p:cBhvr>
                                    </p:animEffect>
                                  </p:childTnLst>
                                </p:cTn>
                              </p:par>
                            </p:childTnLst>
                          </p:cTn>
                        </p:par>
                        <p:par>
                          <p:cTn id="64" fill="hold">
                            <p:stCondLst>
                              <p:cond delay="500"/>
                            </p:stCondLst>
                            <p:childTnLst>
                              <p:par>
                                <p:cTn id="65" presetID="10" presetClass="entr" presetSubtype="0" fill="hold" grpId="0" nodeType="after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Effect transition="in" filter="fade">
                                      <p:cBhvr>
                                        <p:cTn id="67" dur="500"/>
                                        <p:tgtEl>
                                          <p:spTgt spid="3">
                                            <p:txEl>
                                              <p:pRg st="11" end="1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
                                            <p:txEl>
                                              <p:pRg st="12" end="12"/>
                                            </p:txEl>
                                          </p:spTgt>
                                        </p:tgtEl>
                                        <p:attrNameLst>
                                          <p:attrName>style.visibility</p:attrName>
                                        </p:attrNameLst>
                                      </p:cBhvr>
                                      <p:to>
                                        <p:strVal val="visible"/>
                                      </p:to>
                                    </p:set>
                                    <p:animEffect transition="in" filter="fade">
                                      <p:cBhvr>
                                        <p:cTn id="72" dur="500"/>
                                        <p:tgtEl>
                                          <p:spTgt spid="3">
                                            <p:txEl>
                                              <p:pRg st="12" end="12"/>
                                            </p:txEl>
                                          </p:spTgt>
                                        </p:tgtEl>
                                      </p:cBhvr>
                                    </p:animEffect>
                                  </p:childTnLst>
                                </p:cTn>
                              </p:par>
                            </p:childTnLst>
                          </p:cTn>
                        </p:par>
                        <p:par>
                          <p:cTn id="73" fill="hold">
                            <p:stCondLst>
                              <p:cond delay="500"/>
                            </p:stCondLst>
                            <p:childTnLst>
                              <p:par>
                                <p:cTn id="74" presetID="10" presetClass="entr" presetSubtype="0" fill="hold" grpId="0" nodeType="afterEffect">
                                  <p:stCondLst>
                                    <p:cond delay="0"/>
                                  </p:stCondLst>
                                  <p:childTnLst>
                                    <p:set>
                                      <p:cBhvr>
                                        <p:cTn id="75" dur="1" fill="hold">
                                          <p:stCondLst>
                                            <p:cond delay="0"/>
                                          </p:stCondLst>
                                        </p:cTn>
                                        <p:tgtEl>
                                          <p:spTgt spid="3">
                                            <p:txEl>
                                              <p:pRg st="13" end="13"/>
                                            </p:txEl>
                                          </p:spTgt>
                                        </p:tgtEl>
                                        <p:attrNameLst>
                                          <p:attrName>style.visibility</p:attrName>
                                        </p:attrNameLst>
                                      </p:cBhvr>
                                      <p:to>
                                        <p:strVal val="visible"/>
                                      </p:to>
                                    </p:set>
                                    <p:animEffect transition="in" filter="fade">
                                      <p:cBhvr>
                                        <p:cTn id="76"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838200" y="184880"/>
            <a:ext cx="10515600" cy="794204"/>
          </a:xfrm>
        </p:spPr>
        <p:txBody>
          <a:bodyPr/>
          <a:lstStyle/>
          <a:p>
            <a:r>
              <a:rPr lang="nl-BE" dirty="0"/>
              <a:t>Repository </a:t>
            </a:r>
            <a:r>
              <a:rPr lang="nl-BE" dirty="0" err="1"/>
              <a:t>objects</a:t>
            </a:r>
            <a:endParaRPr lang="nl-BE" dirty="0"/>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307649" y="979084"/>
            <a:ext cx="11400090" cy="5763548"/>
          </a:xfrm>
        </p:spPr>
        <p:txBody>
          <a:bodyPr>
            <a:normAutofit/>
          </a:bodyPr>
          <a:lstStyle/>
          <a:p>
            <a:r>
              <a:rPr lang="nl-BE" dirty="0"/>
              <a:t>In de </a:t>
            </a:r>
            <a:r>
              <a:rPr lang="nl-BE" dirty="0" err="1"/>
              <a:t>objects</a:t>
            </a:r>
            <a:r>
              <a:rPr lang="nl-BE" dirty="0"/>
              <a:t> folder worden de gecomprimeerde inhoud van de files geplaatst van de </a:t>
            </a:r>
            <a:r>
              <a:rPr lang="nl-BE" dirty="0" err="1"/>
              <a:t>commit</a:t>
            </a:r>
            <a:r>
              <a:rPr lang="nl-BE" dirty="0"/>
              <a:t>. </a:t>
            </a:r>
          </a:p>
          <a:p>
            <a:r>
              <a:rPr lang="nl-BE" dirty="0"/>
              <a:t>We kunnen enkele belangrijke types onderscheiden:</a:t>
            </a:r>
          </a:p>
          <a:p>
            <a:pPr lvl="1"/>
            <a:r>
              <a:rPr lang="nl-BE" dirty="0" err="1"/>
              <a:t>Commits</a:t>
            </a:r>
            <a:r>
              <a:rPr lang="nl-BE" dirty="0"/>
              <a:t>: 	</a:t>
            </a:r>
          </a:p>
          <a:p>
            <a:pPr marL="914400" lvl="2" indent="0">
              <a:buNone/>
            </a:pPr>
            <a:r>
              <a:rPr lang="nl-BE" dirty="0"/>
              <a:t>De root van elke </a:t>
            </a:r>
            <a:r>
              <a:rPr lang="nl-BE" dirty="0" err="1"/>
              <a:t>commit</a:t>
            </a:r>
            <a:r>
              <a:rPr lang="nl-BE" dirty="0"/>
              <a:t>. Bevat informatie over de </a:t>
            </a:r>
            <a:r>
              <a:rPr lang="nl-BE" dirty="0" err="1"/>
              <a:t>commit</a:t>
            </a:r>
            <a:r>
              <a:rPr lang="nl-BE" dirty="0"/>
              <a:t> en een link naar de basis tree.</a:t>
            </a:r>
          </a:p>
          <a:p>
            <a:pPr marL="914400" lvl="2" indent="0">
              <a:buNone/>
            </a:pPr>
            <a:r>
              <a:rPr lang="nl-BE" dirty="0"/>
              <a:t>Bevat ook een link naar de voorgaande </a:t>
            </a:r>
            <a:r>
              <a:rPr lang="nl-BE" dirty="0" err="1"/>
              <a:t>commit</a:t>
            </a:r>
            <a:endParaRPr lang="nl-BE" dirty="0"/>
          </a:p>
          <a:p>
            <a:pPr lvl="1"/>
            <a:r>
              <a:rPr lang="nl-BE" dirty="0"/>
              <a:t>Trees:</a:t>
            </a:r>
          </a:p>
          <a:p>
            <a:pPr marL="914400" lvl="2" indent="0">
              <a:buNone/>
            </a:pPr>
            <a:r>
              <a:rPr lang="nl-BE" dirty="0"/>
              <a:t>Bevat een of meerdere links naar andere tree objecten of </a:t>
            </a:r>
            <a:r>
              <a:rPr lang="nl-BE" dirty="0" err="1"/>
              <a:t>blobs</a:t>
            </a:r>
            <a:r>
              <a:rPr lang="nl-BE" dirty="0"/>
              <a:t>.</a:t>
            </a:r>
          </a:p>
          <a:p>
            <a:pPr lvl="1"/>
            <a:r>
              <a:rPr lang="nl-BE" dirty="0" err="1"/>
              <a:t>Blob</a:t>
            </a:r>
            <a:r>
              <a:rPr lang="nl-BE" dirty="0"/>
              <a:t>:</a:t>
            </a:r>
          </a:p>
          <a:p>
            <a:pPr marL="914400" lvl="2" indent="0">
              <a:buNone/>
            </a:pPr>
            <a:r>
              <a:rPr lang="nl-BE" dirty="0"/>
              <a:t>Files met gecomprimeerde data.</a:t>
            </a:r>
          </a:p>
          <a:p>
            <a:pPr lvl="1"/>
            <a:r>
              <a:rPr lang="nl-BE" dirty="0" err="1"/>
              <a:t>Annonated</a:t>
            </a:r>
            <a:r>
              <a:rPr lang="nl-BE" dirty="0"/>
              <a:t> Tags:</a:t>
            </a:r>
          </a:p>
          <a:p>
            <a:pPr marL="914400" lvl="2" indent="0">
              <a:buNone/>
            </a:pPr>
            <a:r>
              <a:rPr lang="nl-BE" dirty="0"/>
              <a:t>We hebben in Git de mogelijkheid om Tags toe te kennen aan </a:t>
            </a:r>
            <a:r>
              <a:rPr lang="nl-BE" dirty="0" err="1"/>
              <a:t>commits</a:t>
            </a:r>
            <a:r>
              <a:rPr lang="nl-BE" dirty="0"/>
              <a:t> (als extra info of verduidelijking)</a:t>
            </a:r>
          </a:p>
          <a:p>
            <a:pPr lvl="3"/>
            <a:r>
              <a:rPr lang="nl-BE" dirty="0"/>
              <a:t>Om Tags toe te kennen gebruiken we het commando ‘</a:t>
            </a:r>
            <a:r>
              <a:rPr lang="nl-BE" b="1" dirty="0"/>
              <a:t>git tag -a &lt;tag naam&gt; -m &lt;tag data&gt;</a:t>
            </a:r>
            <a:r>
              <a:rPr lang="nl-BE" dirty="0"/>
              <a:t>’</a:t>
            </a:r>
          </a:p>
        </p:txBody>
      </p:sp>
    </p:spTree>
    <p:extLst>
      <p:ext uri="{BB962C8B-B14F-4D97-AF65-F5344CB8AC3E}">
        <p14:creationId xmlns:p14="http://schemas.microsoft.com/office/powerpoint/2010/main" val="2782030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fade">
                                      <p:cBhvr>
                                        <p:cTn id="44" dur="500"/>
                                        <p:tgtEl>
                                          <p:spTgt spid="3">
                                            <p:txEl>
                                              <p:pRg st="9" end="9"/>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
                                            <p:txEl>
                                              <p:pRg st="11" end="11"/>
                                            </p:txEl>
                                          </p:spTgt>
                                        </p:tgtEl>
                                        <p:attrNameLst>
                                          <p:attrName>style.visibility</p:attrName>
                                        </p:attrNameLst>
                                      </p:cBhvr>
                                      <p:to>
                                        <p:strVal val="visible"/>
                                      </p:to>
                                    </p:set>
                                    <p:animEffect transition="in" filter="fade">
                                      <p:cBhvr>
                                        <p:cTn id="50"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838200" y="407071"/>
            <a:ext cx="10515600" cy="794204"/>
          </a:xfrm>
        </p:spPr>
        <p:txBody>
          <a:bodyPr/>
          <a:lstStyle/>
          <a:p>
            <a:r>
              <a:rPr lang="nl-BE" dirty="0"/>
              <a:t>Object tree</a:t>
            </a:r>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838200" y="1275126"/>
            <a:ext cx="10515600" cy="5092117"/>
          </a:xfrm>
        </p:spPr>
        <p:txBody>
          <a:bodyPr>
            <a:normAutofit/>
          </a:bodyPr>
          <a:lstStyle/>
          <a:p>
            <a:r>
              <a:rPr lang="nl-BE" dirty="0"/>
              <a:t>Voorbeeld van een object tree:</a:t>
            </a:r>
          </a:p>
        </p:txBody>
      </p:sp>
      <p:sp>
        <p:nvSpPr>
          <p:cNvPr id="6" name="Rectangle: Diagonal Corners Rounded 5">
            <a:extLst>
              <a:ext uri="{FF2B5EF4-FFF2-40B4-BE49-F238E27FC236}">
                <a16:creationId xmlns:a16="http://schemas.microsoft.com/office/drawing/2014/main" id="{9006749B-CBE7-42C3-9FD1-02804EAEE97F}"/>
              </a:ext>
            </a:extLst>
          </p:cNvPr>
          <p:cNvSpPr/>
          <p:nvPr/>
        </p:nvSpPr>
        <p:spPr>
          <a:xfrm>
            <a:off x="6264068" y="2192588"/>
            <a:ext cx="1085316" cy="734939"/>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Blob</a:t>
            </a:r>
            <a:endParaRPr lang="en-IE" dirty="0"/>
          </a:p>
        </p:txBody>
      </p:sp>
      <p:sp>
        <p:nvSpPr>
          <p:cNvPr id="7" name="Flowchart: Connector 6">
            <a:extLst>
              <a:ext uri="{FF2B5EF4-FFF2-40B4-BE49-F238E27FC236}">
                <a16:creationId xmlns:a16="http://schemas.microsoft.com/office/drawing/2014/main" id="{0D99E728-AB0D-4A5A-8465-B0E53525CC22}"/>
              </a:ext>
            </a:extLst>
          </p:cNvPr>
          <p:cNvSpPr/>
          <p:nvPr/>
        </p:nvSpPr>
        <p:spPr>
          <a:xfrm>
            <a:off x="4657460" y="2931545"/>
            <a:ext cx="863125" cy="871671"/>
          </a:xfrm>
          <a:prstGeom prst="flowChartConnecto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Tree</a:t>
            </a:r>
            <a:endParaRPr lang="en-IE" dirty="0"/>
          </a:p>
        </p:txBody>
      </p:sp>
      <p:sp>
        <p:nvSpPr>
          <p:cNvPr id="8" name="Flowchart: Connector 7">
            <a:extLst>
              <a:ext uri="{FF2B5EF4-FFF2-40B4-BE49-F238E27FC236}">
                <a16:creationId xmlns:a16="http://schemas.microsoft.com/office/drawing/2014/main" id="{EEE1ECF2-F47A-45A3-8CA8-998A5C860FF0}"/>
              </a:ext>
            </a:extLst>
          </p:cNvPr>
          <p:cNvSpPr/>
          <p:nvPr/>
        </p:nvSpPr>
        <p:spPr>
          <a:xfrm>
            <a:off x="6383710" y="3418929"/>
            <a:ext cx="863125" cy="871671"/>
          </a:xfrm>
          <a:prstGeom prst="flowChartConnecto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Tree</a:t>
            </a:r>
            <a:endParaRPr lang="en-IE" dirty="0"/>
          </a:p>
        </p:txBody>
      </p:sp>
      <p:sp>
        <p:nvSpPr>
          <p:cNvPr id="9" name="Rectangle: Diagonal Corners Rounded 8">
            <a:extLst>
              <a:ext uri="{FF2B5EF4-FFF2-40B4-BE49-F238E27FC236}">
                <a16:creationId xmlns:a16="http://schemas.microsoft.com/office/drawing/2014/main" id="{CA6F9754-476F-4126-9478-3D5EECDDB17F}"/>
              </a:ext>
            </a:extLst>
          </p:cNvPr>
          <p:cNvSpPr/>
          <p:nvPr/>
        </p:nvSpPr>
        <p:spPr>
          <a:xfrm>
            <a:off x="7971803" y="2935457"/>
            <a:ext cx="1085316" cy="734939"/>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Blob</a:t>
            </a:r>
            <a:endParaRPr lang="en-IE" dirty="0"/>
          </a:p>
        </p:txBody>
      </p:sp>
      <p:sp>
        <p:nvSpPr>
          <p:cNvPr id="10" name="Rectangle: Diagonal Corners Rounded 9">
            <a:extLst>
              <a:ext uri="{FF2B5EF4-FFF2-40B4-BE49-F238E27FC236}">
                <a16:creationId xmlns:a16="http://schemas.microsoft.com/office/drawing/2014/main" id="{B11B076E-38F5-43EA-A141-A5240BF922CA}"/>
              </a:ext>
            </a:extLst>
          </p:cNvPr>
          <p:cNvSpPr/>
          <p:nvPr/>
        </p:nvSpPr>
        <p:spPr>
          <a:xfrm>
            <a:off x="7958983" y="3838300"/>
            <a:ext cx="1085316" cy="734939"/>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Blob</a:t>
            </a:r>
            <a:endParaRPr lang="en-IE" dirty="0"/>
          </a:p>
        </p:txBody>
      </p:sp>
      <p:grpSp>
        <p:nvGrpSpPr>
          <p:cNvPr id="14" name="Group 13">
            <a:extLst>
              <a:ext uri="{FF2B5EF4-FFF2-40B4-BE49-F238E27FC236}">
                <a16:creationId xmlns:a16="http://schemas.microsoft.com/office/drawing/2014/main" id="{B1334D13-C1CD-46E4-95F8-54C1494A97F7}"/>
              </a:ext>
            </a:extLst>
          </p:cNvPr>
          <p:cNvGrpSpPr/>
          <p:nvPr/>
        </p:nvGrpSpPr>
        <p:grpSpPr>
          <a:xfrm>
            <a:off x="2598630" y="2695276"/>
            <a:ext cx="1085316" cy="1003550"/>
            <a:chOff x="1640793" y="1884929"/>
            <a:chExt cx="1085316" cy="1003550"/>
          </a:xfrm>
        </p:grpSpPr>
        <p:sp>
          <p:nvSpPr>
            <p:cNvPr id="12" name="Flowchart: Alternate Process 11">
              <a:extLst>
                <a:ext uri="{FF2B5EF4-FFF2-40B4-BE49-F238E27FC236}">
                  <a16:creationId xmlns:a16="http://schemas.microsoft.com/office/drawing/2014/main" id="{70D1AD5D-CE29-467E-B5F6-EE5588E51F4B}"/>
                </a:ext>
              </a:extLst>
            </p:cNvPr>
            <p:cNvSpPr/>
            <p:nvPr/>
          </p:nvSpPr>
          <p:spPr>
            <a:xfrm>
              <a:off x="1640793" y="2264636"/>
              <a:ext cx="1085316" cy="623843"/>
            </a:xfrm>
            <a:prstGeom prst="flowChartAlternate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Commit</a:t>
              </a:r>
              <a:endParaRPr lang="en-IE" dirty="0"/>
            </a:p>
          </p:txBody>
        </p:sp>
        <p:sp>
          <p:nvSpPr>
            <p:cNvPr id="13" name="Arrow: Down 12">
              <a:extLst>
                <a:ext uri="{FF2B5EF4-FFF2-40B4-BE49-F238E27FC236}">
                  <a16:creationId xmlns:a16="http://schemas.microsoft.com/office/drawing/2014/main" id="{5CA52FCA-3FA4-4C3C-ABA0-56A5D451F862}"/>
                </a:ext>
              </a:extLst>
            </p:cNvPr>
            <p:cNvSpPr/>
            <p:nvPr/>
          </p:nvSpPr>
          <p:spPr>
            <a:xfrm>
              <a:off x="1640793" y="1884929"/>
              <a:ext cx="1076771" cy="379077"/>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E"/>
            </a:p>
          </p:txBody>
        </p:sp>
      </p:grpSp>
      <p:cxnSp>
        <p:nvCxnSpPr>
          <p:cNvPr id="16" name="Straight Arrow Connector 15">
            <a:extLst>
              <a:ext uri="{FF2B5EF4-FFF2-40B4-BE49-F238E27FC236}">
                <a16:creationId xmlns:a16="http://schemas.microsoft.com/office/drawing/2014/main" id="{A5BE4BC9-433F-4BF0-8B87-9ABB3AA642DE}"/>
              </a:ext>
            </a:extLst>
          </p:cNvPr>
          <p:cNvCxnSpPr>
            <a:cxnSpLocks/>
            <a:stCxn id="12" idx="3"/>
            <a:endCxn id="7" idx="2"/>
          </p:cNvCxnSpPr>
          <p:nvPr/>
        </p:nvCxnSpPr>
        <p:spPr>
          <a:xfrm flipV="1">
            <a:off x="3683946" y="3367381"/>
            <a:ext cx="973514" cy="195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93169F-1E7B-4DAC-B33E-BAA3631ACFB8}"/>
              </a:ext>
            </a:extLst>
          </p:cNvPr>
          <p:cNvCxnSpPr>
            <a:cxnSpLocks/>
            <a:stCxn id="7" idx="6"/>
            <a:endCxn id="8" idx="2"/>
          </p:cNvCxnSpPr>
          <p:nvPr/>
        </p:nvCxnSpPr>
        <p:spPr>
          <a:xfrm>
            <a:off x="5520585" y="3367381"/>
            <a:ext cx="863125" cy="4873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BBCBCF1-FF1F-45F4-B85A-C590B2B13207}"/>
              </a:ext>
            </a:extLst>
          </p:cNvPr>
          <p:cNvCxnSpPr>
            <a:cxnSpLocks/>
            <a:stCxn id="7" idx="6"/>
            <a:endCxn id="6" idx="2"/>
          </p:cNvCxnSpPr>
          <p:nvPr/>
        </p:nvCxnSpPr>
        <p:spPr>
          <a:xfrm flipV="1">
            <a:off x="5520585" y="2560058"/>
            <a:ext cx="743483" cy="807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3675C05-22B3-4915-A8B8-79DA94188ED6}"/>
              </a:ext>
            </a:extLst>
          </p:cNvPr>
          <p:cNvCxnSpPr>
            <a:stCxn id="8" idx="6"/>
            <a:endCxn id="9" idx="2"/>
          </p:cNvCxnSpPr>
          <p:nvPr/>
        </p:nvCxnSpPr>
        <p:spPr>
          <a:xfrm flipV="1">
            <a:off x="7246835" y="3302927"/>
            <a:ext cx="724968" cy="5518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7B127AB-2931-4F45-9B3B-F5D869CDA64F}"/>
              </a:ext>
            </a:extLst>
          </p:cNvPr>
          <p:cNvCxnSpPr>
            <a:stCxn id="8" idx="6"/>
            <a:endCxn id="10" idx="2"/>
          </p:cNvCxnSpPr>
          <p:nvPr/>
        </p:nvCxnSpPr>
        <p:spPr>
          <a:xfrm>
            <a:off x="7246835" y="3854765"/>
            <a:ext cx="712148" cy="3510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id="{1F3217F1-7762-45CF-BF4F-B5DEEFD458AF}"/>
              </a:ext>
            </a:extLst>
          </p:cNvPr>
          <p:cNvGrpSpPr/>
          <p:nvPr/>
        </p:nvGrpSpPr>
        <p:grpSpPr>
          <a:xfrm>
            <a:off x="2598630" y="4964958"/>
            <a:ext cx="1085316" cy="1003550"/>
            <a:chOff x="1640793" y="1884929"/>
            <a:chExt cx="1085316" cy="1003550"/>
          </a:xfrm>
        </p:grpSpPr>
        <p:sp>
          <p:nvSpPr>
            <p:cNvPr id="31" name="Flowchart: Alternate Process 30">
              <a:extLst>
                <a:ext uri="{FF2B5EF4-FFF2-40B4-BE49-F238E27FC236}">
                  <a16:creationId xmlns:a16="http://schemas.microsoft.com/office/drawing/2014/main" id="{6D9CD0E7-F409-4EA0-A9A4-9C48DE695CAD}"/>
                </a:ext>
              </a:extLst>
            </p:cNvPr>
            <p:cNvSpPr/>
            <p:nvPr/>
          </p:nvSpPr>
          <p:spPr>
            <a:xfrm>
              <a:off x="1640793" y="2264636"/>
              <a:ext cx="1085316" cy="623843"/>
            </a:xfrm>
            <a:prstGeom prst="flowChartAlternate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Commit</a:t>
              </a:r>
              <a:endParaRPr lang="en-IE" dirty="0"/>
            </a:p>
          </p:txBody>
        </p:sp>
        <p:sp>
          <p:nvSpPr>
            <p:cNvPr id="32" name="Arrow: Down 31">
              <a:extLst>
                <a:ext uri="{FF2B5EF4-FFF2-40B4-BE49-F238E27FC236}">
                  <a16:creationId xmlns:a16="http://schemas.microsoft.com/office/drawing/2014/main" id="{BB598B5E-996A-4B28-B9A5-62B8792DF822}"/>
                </a:ext>
              </a:extLst>
            </p:cNvPr>
            <p:cNvSpPr/>
            <p:nvPr/>
          </p:nvSpPr>
          <p:spPr>
            <a:xfrm>
              <a:off x="1640793" y="1884929"/>
              <a:ext cx="1076771" cy="379077"/>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E"/>
            </a:p>
          </p:txBody>
        </p:sp>
      </p:grpSp>
      <p:cxnSp>
        <p:nvCxnSpPr>
          <p:cNvPr id="34" name="Straight Arrow Connector 33">
            <a:extLst>
              <a:ext uri="{FF2B5EF4-FFF2-40B4-BE49-F238E27FC236}">
                <a16:creationId xmlns:a16="http://schemas.microsoft.com/office/drawing/2014/main" id="{4DA3597A-F26C-4C87-9B22-E0BDA0974CE4}"/>
              </a:ext>
            </a:extLst>
          </p:cNvPr>
          <p:cNvCxnSpPr>
            <a:cxnSpLocks/>
            <a:stCxn id="32" idx="0"/>
            <a:endCxn id="12" idx="2"/>
          </p:cNvCxnSpPr>
          <p:nvPr/>
        </p:nvCxnSpPr>
        <p:spPr>
          <a:xfrm flipV="1">
            <a:off x="3137016" y="3698826"/>
            <a:ext cx="4272" cy="12661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Flowchart: Connector 38">
            <a:extLst>
              <a:ext uri="{FF2B5EF4-FFF2-40B4-BE49-F238E27FC236}">
                <a16:creationId xmlns:a16="http://schemas.microsoft.com/office/drawing/2014/main" id="{653B19D3-532B-4E6A-9CCF-143038B175CB}"/>
              </a:ext>
            </a:extLst>
          </p:cNvPr>
          <p:cNvSpPr/>
          <p:nvPr/>
        </p:nvSpPr>
        <p:spPr>
          <a:xfrm>
            <a:off x="4657459" y="5220750"/>
            <a:ext cx="863125" cy="871671"/>
          </a:xfrm>
          <a:prstGeom prst="flowChartConnecto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Tree</a:t>
            </a:r>
            <a:endParaRPr lang="en-IE" dirty="0"/>
          </a:p>
        </p:txBody>
      </p:sp>
      <p:cxnSp>
        <p:nvCxnSpPr>
          <p:cNvPr id="40" name="Straight Arrow Connector 39">
            <a:extLst>
              <a:ext uri="{FF2B5EF4-FFF2-40B4-BE49-F238E27FC236}">
                <a16:creationId xmlns:a16="http://schemas.microsoft.com/office/drawing/2014/main" id="{342E525E-9E40-49FA-9F89-FEFC4C0AC460}"/>
              </a:ext>
            </a:extLst>
          </p:cNvPr>
          <p:cNvCxnSpPr>
            <a:cxnSpLocks/>
            <a:stCxn id="31" idx="3"/>
            <a:endCxn id="39" idx="2"/>
          </p:cNvCxnSpPr>
          <p:nvPr/>
        </p:nvCxnSpPr>
        <p:spPr>
          <a:xfrm flipV="1">
            <a:off x="3683946" y="5656586"/>
            <a:ext cx="97351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Rectangle: Diagonal Corners Rounded 43">
            <a:extLst>
              <a:ext uri="{FF2B5EF4-FFF2-40B4-BE49-F238E27FC236}">
                <a16:creationId xmlns:a16="http://schemas.microsoft.com/office/drawing/2014/main" id="{1D881098-EA2D-435C-A53F-8CE3F13D373E}"/>
              </a:ext>
            </a:extLst>
          </p:cNvPr>
          <p:cNvSpPr/>
          <p:nvPr/>
        </p:nvSpPr>
        <p:spPr>
          <a:xfrm>
            <a:off x="6264068" y="5289115"/>
            <a:ext cx="1085316" cy="734939"/>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Blob</a:t>
            </a:r>
            <a:endParaRPr lang="en-IE" dirty="0"/>
          </a:p>
        </p:txBody>
      </p:sp>
      <p:cxnSp>
        <p:nvCxnSpPr>
          <p:cNvPr id="45" name="Straight Arrow Connector 44">
            <a:extLst>
              <a:ext uri="{FF2B5EF4-FFF2-40B4-BE49-F238E27FC236}">
                <a16:creationId xmlns:a16="http://schemas.microsoft.com/office/drawing/2014/main" id="{FACB4427-2CF1-4078-86B3-A9B43BEA3FD3}"/>
              </a:ext>
            </a:extLst>
          </p:cNvPr>
          <p:cNvCxnSpPr>
            <a:cxnSpLocks/>
            <a:stCxn id="39" idx="6"/>
            <a:endCxn id="44" idx="2"/>
          </p:cNvCxnSpPr>
          <p:nvPr/>
        </p:nvCxnSpPr>
        <p:spPr>
          <a:xfrm flipV="1">
            <a:off x="5520584" y="5656585"/>
            <a:ext cx="74348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CD76AEE2-DC4F-421B-A9BF-B471B8B9685B}"/>
              </a:ext>
            </a:extLst>
          </p:cNvPr>
          <p:cNvCxnSpPr>
            <a:cxnSpLocks/>
            <a:stCxn id="39" idx="7"/>
            <a:endCxn id="8" idx="3"/>
          </p:cNvCxnSpPr>
          <p:nvPr/>
        </p:nvCxnSpPr>
        <p:spPr>
          <a:xfrm flipV="1">
            <a:off x="5394182" y="4162947"/>
            <a:ext cx="1115930" cy="1185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3487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47" presetClass="entr" presetSubtype="0" fill="hold" nodeType="click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fade">
                                      <p:cBhvr>
                                        <p:cTn id="45" dur="1000"/>
                                        <p:tgtEl>
                                          <p:spTgt spid="30"/>
                                        </p:tgtEl>
                                      </p:cBhvr>
                                    </p:animEffect>
                                    <p:anim calcmode="lin" valueType="num">
                                      <p:cBhvr>
                                        <p:cTn id="46" dur="1000" fill="hold"/>
                                        <p:tgtEl>
                                          <p:spTgt spid="30"/>
                                        </p:tgtEl>
                                        <p:attrNameLst>
                                          <p:attrName>ppt_x</p:attrName>
                                        </p:attrNameLst>
                                      </p:cBhvr>
                                      <p:tavLst>
                                        <p:tav tm="0">
                                          <p:val>
                                            <p:strVal val="#ppt_x"/>
                                          </p:val>
                                        </p:tav>
                                        <p:tav tm="100000">
                                          <p:val>
                                            <p:strVal val="#ppt_x"/>
                                          </p:val>
                                        </p:tav>
                                      </p:tavLst>
                                    </p:anim>
                                    <p:anim calcmode="lin" valueType="num">
                                      <p:cBhvr>
                                        <p:cTn id="47"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34"/>
                                        </p:tgtEl>
                                        <p:attrNameLst>
                                          <p:attrName>style.visibility</p:attrName>
                                        </p:attrNameLst>
                                      </p:cBhvr>
                                      <p:to>
                                        <p:strVal val="visible"/>
                                      </p:to>
                                    </p:set>
                                    <p:animEffect transition="in" filter="fade">
                                      <p:cBhvr>
                                        <p:cTn id="52" dur="1000"/>
                                        <p:tgtEl>
                                          <p:spTgt spid="34"/>
                                        </p:tgtEl>
                                      </p:cBhvr>
                                    </p:animEffect>
                                    <p:anim calcmode="lin" valueType="num">
                                      <p:cBhvr>
                                        <p:cTn id="53" dur="1000" fill="hold"/>
                                        <p:tgtEl>
                                          <p:spTgt spid="34"/>
                                        </p:tgtEl>
                                        <p:attrNameLst>
                                          <p:attrName>ppt_x</p:attrName>
                                        </p:attrNameLst>
                                      </p:cBhvr>
                                      <p:tavLst>
                                        <p:tav tm="0">
                                          <p:val>
                                            <p:strVal val="#ppt_x"/>
                                          </p:val>
                                        </p:tav>
                                        <p:tav tm="100000">
                                          <p:val>
                                            <p:strVal val="#ppt_x"/>
                                          </p:val>
                                        </p:tav>
                                      </p:tavLst>
                                    </p:anim>
                                    <p:anim calcmode="lin" valueType="num">
                                      <p:cBhvr>
                                        <p:cTn id="54"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49"/>
                                        </p:tgtEl>
                                        <p:attrNameLst>
                                          <p:attrName>style.visibility</p:attrName>
                                        </p:attrNameLst>
                                      </p:cBhvr>
                                      <p:to>
                                        <p:strVal val="visible"/>
                                      </p:to>
                                    </p:set>
                                    <p:animEffect transition="in" filter="fade">
                                      <p:cBhvr>
                                        <p:cTn id="65" dur="500"/>
                                        <p:tgtEl>
                                          <p:spTgt spid="49"/>
                                        </p:tgtEl>
                                      </p:cBhvr>
                                    </p:animEffec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0"/>
                                          </p:stCondLst>
                                        </p:cTn>
                                        <p:tgtEl>
                                          <p:spTgt spid="45"/>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7" grpId="0" animBg="1"/>
      <p:bldP spid="8" grpId="0" animBg="1"/>
      <p:bldP spid="9" grpId="0" animBg="1"/>
      <p:bldP spid="10" grpId="0" animBg="1"/>
      <p:bldP spid="39" grpId="0" animBg="1"/>
      <p:bldP spid="4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838200" y="407071"/>
            <a:ext cx="10515600" cy="794204"/>
          </a:xfrm>
        </p:spPr>
        <p:txBody>
          <a:bodyPr/>
          <a:lstStyle/>
          <a:p>
            <a:r>
              <a:rPr lang="nl-BE"/>
              <a:t>Commando referentielijst</a:t>
            </a:r>
            <a:endParaRPr lang="nl-BE" dirty="0"/>
          </a:p>
        </p:txBody>
      </p:sp>
      <p:graphicFrame>
        <p:nvGraphicFramePr>
          <p:cNvPr id="4" name="Table 4">
            <a:extLst>
              <a:ext uri="{FF2B5EF4-FFF2-40B4-BE49-F238E27FC236}">
                <a16:creationId xmlns:a16="http://schemas.microsoft.com/office/drawing/2014/main" id="{A91A9759-428E-450F-8F64-3FFCA396B9A3}"/>
              </a:ext>
            </a:extLst>
          </p:cNvPr>
          <p:cNvGraphicFramePr>
            <a:graphicFrameLocks noGrp="1"/>
          </p:cNvGraphicFramePr>
          <p:nvPr>
            <p:ph idx="1"/>
            <p:extLst>
              <p:ext uri="{D42A27DB-BD31-4B8C-83A1-F6EECF244321}">
                <p14:modId xmlns:p14="http://schemas.microsoft.com/office/powerpoint/2010/main" val="3039391103"/>
              </p:ext>
            </p:extLst>
          </p:nvPr>
        </p:nvGraphicFramePr>
        <p:xfrm>
          <a:off x="838200" y="1347788"/>
          <a:ext cx="10515597" cy="3606800"/>
        </p:xfrm>
        <a:graphic>
          <a:graphicData uri="http://schemas.openxmlformats.org/drawingml/2006/table">
            <a:tbl>
              <a:tblPr firstRow="1" bandRow="1">
                <a:tableStyleId>{073A0DAA-6AF3-43AB-8588-CEC1D06C72B9}</a:tableStyleId>
              </a:tblPr>
              <a:tblGrid>
                <a:gridCol w="2033187">
                  <a:extLst>
                    <a:ext uri="{9D8B030D-6E8A-4147-A177-3AD203B41FA5}">
                      <a16:colId xmlns:a16="http://schemas.microsoft.com/office/drawing/2014/main" val="2763878141"/>
                    </a:ext>
                  </a:extLst>
                </a:gridCol>
                <a:gridCol w="2324456">
                  <a:extLst>
                    <a:ext uri="{9D8B030D-6E8A-4147-A177-3AD203B41FA5}">
                      <a16:colId xmlns:a16="http://schemas.microsoft.com/office/drawing/2014/main" val="1497111375"/>
                    </a:ext>
                  </a:extLst>
                </a:gridCol>
                <a:gridCol w="6157954">
                  <a:extLst>
                    <a:ext uri="{9D8B030D-6E8A-4147-A177-3AD203B41FA5}">
                      <a16:colId xmlns:a16="http://schemas.microsoft.com/office/drawing/2014/main" val="4292674834"/>
                    </a:ext>
                  </a:extLst>
                </a:gridCol>
              </a:tblGrid>
              <a:tr h="370840">
                <a:tc>
                  <a:txBody>
                    <a:bodyPr/>
                    <a:lstStyle/>
                    <a:p>
                      <a:r>
                        <a:rPr lang="en-US" dirty="0"/>
                        <a:t>Commando</a:t>
                      </a:r>
                      <a:endParaRPr lang="en-IE" dirty="0"/>
                    </a:p>
                  </a:txBody>
                  <a:tcPr/>
                </a:tc>
                <a:tc>
                  <a:txBody>
                    <a:bodyPr/>
                    <a:lstStyle/>
                    <a:p>
                      <a:r>
                        <a:rPr lang="en-US" dirty="0"/>
                        <a:t>Parameters</a:t>
                      </a:r>
                      <a:endParaRPr lang="en-IE" dirty="0"/>
                    </a:p>
                  </a:txBody>
                  <a:tcPr/>
                </a:tc>
                <a:tc>
                  <a:txBody>
                    <a:bodyPr/>
                    <a:lstStyle/>
                    <a:p>
                      <a:r>
                        <a:rPr lang="nl-BE" noProof="0" dirty="0"/>
                        <a:t>Omschrijving</a:t>
                      </a:r>
                    </a:p>
                  </a:txBody>
                  <a:tcPr/>
                </a:tc>
                <a:extLst>
                  <a:ext uri="{0D108BD9-81ED-4DB2-BD59-A6C34878D82A}">
                    <a16:rowId xmlns:a16="http://schemas.microsoft.com/office/drawing/2014/main" val="1695234152"/>
                  </a:ext>
                </a:extLst>
              </a:tr>
              <a:tr h="370840">
                <a:tc>
                  <a:txBody>
                    <a:bodyPr/>
                    <a:lstStyle/>
                    <a:p>
                      <a:r>
                        <a:rPr lang="en-US" dirty="0"/>
                        <a:t>git help</a:t>
                      </a:r>
                      <a:endParaRPr lang="en-IE" dirty="0"/>
                    </a:p>
                  </a:txBody>
                  <a:tcPr/>
                </a:tc>
                <a:tc>
                  <a:txBody>
                    <a:bodyPr/>
                    <a:lstStyle/>
                    <a:p>
                      <a:r>
                        <a:rPr lang="en-US" dirty="0"/>
                        <a:t>&lt;command&gt;</a:t>
                      </a:r>
                      <a:endParaRPr lang="en-IE" dirty="0"/>
                    </a:p>
                  </a:txBody>
                  <a:tcPr/>
                </a:tc>
                <a:tc>
                  <a:txBody>
                    <a:bodyPr/>
                    <a:lstStyle/>
                    <a:p>
                      <a:r>
                        <a:rPr lang="nl-BE" noProof="0" dirty="0"/>
                        <a:t>Git commando informatie</a:t>
                      </a:r>
                    </a:p>
                  </a:txBody>
                  <a:tcPr/>
                </a:tc>
                <a:extLst>
                  <a:ext uri="{0D108BD9-81ED-4DB2-BD59-A6C34878D82A}">
                    <a16:rowId xmlns:a16="http://schemas.microsoft.com/office/drawing/2014/main" val="1777147738"/>
                  </a:ext>
                </a:extLst>
              </a:tr>
              <a:tr h="370840">
                <a:tc>
                  <a:txBody>
                    <a:bodyPr/>
                    <a:lstStyle/>
                    <a:p>
                      <a:r>
                        <a:rPr lang="en-IE" dirty="0"/>
                        <a:t>git hash-object</a:t>
                      </a:r>
                    </a:p>
                  </a:txBody>
                  <a:tcPr/>
                </a:tc>
                <a:tc>
                  <a:txBody>
                    <a:bodyPr/>
                    <a:lstStyle/>
                    <a:p>
                      <a:r>
                        <a:rPr lang="en-US" dirty="0"/>
                        <a:t>&lt;file&gt;</a:t>
                      </a:r>
                      <a:endParaRPr lang="en-IE" dirty="0"/>
                    </a:p>
                  </a:txBody>
                  <a:tcPr/>
                </a:tc>
                <a:tc>
                  <a:txBody>
                    <a:bodyPr/>
                    <a:lstStyle/>
                    <a:p>
                      <a:r>
                        <a:rPr lang="nl-BE" noProof="0" dirty="0"/>
                        <a:t>Berekent de </a:t>
                      </a:r>
                      <a:r>
                        <a:rPr lang="nl-BE" noProof="0" dirty="0" err="1"/>
                        <a:t>hash</a:t>
                      </a:r>
                      <a:r>
                        <a:rPr lang="nl-BE" noProof="0" dirty="0"/>
                        <a:t> van een bestand</a:t>
                      </a:r>
                    </a:p>
                  </a:txBody>
                  <a:tcPr/>
                </a:tc>
                <a:extLst>
                  <a:ext uri="{0D108BD9-81ED-4DB2-BD59-A6C34878D82A}">
                    <a16:rowId xmlns:a16="http://schemas.microsoft.com/office/drawing/2014/main" val="2129661179"/>
                  </a:ext>
                </a:extLst>
              </a:tr>
              <a:tr h="370840">
                <a:tc>
                  <a:txBody>
                    <a:bodyPr/>
                    <a:lstStyle/>
                    <a:p>
                      <a:r>
                        <a:rPr lang="en-IE" dirty="0"/>
                        <a:t>git </a:t>
                      </a:r>
                      <a:r>
                        <a:rPr lang="en-IE" dirty="0" err="1"/>
                        <a:t>init</a:t>
                      </a:r>
                      <a:endParaRPr lang="en-IE" dirty="0"/>
                    </a:p>
                  </a:txBody>
                  <a:tcPr/>
                </a:tc>
                <a:tc>
                  <a:txBody>
                    <a:bodyPr/>
                    <a:lstStyle/>
                    <a:p>
                      <a:endParaRPr lang="en-IE"/>
                    </a:p>
                  </a:txBody>
                  <a:tcPr/>
                </a:tc>
                <a:tc>
                  <a:txBody>
                    <a:bodyPr/>
                    <a:lstStyle/>
                    <a:p>
                      <a:r>
                        <a:rPr lang="nl-BE" noProof="0" dirty="0"/>
                        <a:t>Creëert een git repository</a:t>
                      </a:r>
                    </a:p>
                  </a:txBody>
                  <a:tcPr/>
                </a:tc>
                <a:extLst>
                  <a:ext uri="{0D108BD9-81ED-4DB2-BD59-A6C34878D82A}">
                    <a16:rowId xmlns:a16="http://schemas.microsoft.com/office/drawing/2014/main" val="2020105067"/>
                  </a:ext>
                </a:extLst>
              </a:tr>
              <a:tr h="370840">
                <a:tc>
                  <a:txBody>
                    <a:bodyPr/>
                    <a:lstStyle/>
                    <a:p>
                      <a:r>
                        <a:rPr lang="en-IE" dirty="0"/>
                        <a:t>git add </a:t>
                      </a:r>
                    </a:p>
                  </a:txBody>
                  <a:tcPr/>
                </a:tc>
                <a:tc>
                  <a:txBody>
                    <a:bodyPr/>
                    <a:lstStyle/>
                    <a:p>
                      <a:r>
                        <a:rPr lang="en-IE" dirty="0"/>
                        <a:t>&lt;file&gt; of &lt;</a:t>
                      </a:r>
                      <a:r>
                        <a:rPr lang="en-IE" dirty="0" err="1"/>
                        <a:t>dir</a:t>
                      </a:r>
                      <a:r>
                        <a:rPr lang="en-IE" dirty="0"/>
                        <a:t>&gt;</a:t>
                      </a:r>
                    </a:p>
                  </a:txBody>
                  <a:tcPr/>
                </a:tc>
                <a:tc>
                  <a:txBody>
                    <a:bodyPr/>
                    <a:lstStyle/>
                    <a:p>
                      <a:r>
                        <a:rPr lang="nl-BE" noProof="0" dirty="0"/>
                        <a:t>Voegt bestand of map toe aan de </a:t>
                      </a:r>
                      <a:r>
                        <a:rPr lang="nl-BE" noProof="0" dirty="0" err="1"/>
                        <a:t>staging</a:t>
                      </a:r>
                      <a:r>
                        <a:rPr lang="nl-BE" noProof="0" dirty="0"/>
                        <a:t> area</a:t>
                      </a:r>
                    </a:p>
                  </a:txBody>
                  <a:tcPr/>
                </a:tc>
                <a:extLst>
                  <a:ext uri="{0D108BD9-81ED-4DB2-BD59-A6C34878D82A}">
                    <a16:rowId xmlns:a16="http://schemas.microsoft.com/office/drawing/2014/main" val="2720005420"/>
                  </a:ext>
                </a:extLst>
              </a:tr>
              <a:tr h="370840">
                <a:tc>
                  <a:txBody>
                    <a:bodyPr/>
                    <a:lstStyle/>
                    <a:p>
                      <a:r>
                        <a:rPr lang="en-IE" dirty="0"/>
                        <a:t>git status</a:t>
                      </a:r>
                    </a:p>
                  </a:txBody>
                  <a:tcPr/>
                </a:tc>
                <a:tc>
                  <a:txBody>
                    <a:bodyPr/>
                    <a:lstStyle/>
                    <a:p>
                      <a:endParaRPr lang="en-IE" dirty="0"/>
                    </a:p>
                  </a:txBody>
                  <a:tcPr/>
                </a:tc>
                <a:tc>
                  <a:txBody>
                    <a:bodyPr/>
                    <a:lstStyle/>
                    <a:p>
                      <a:r>
                        <a:rPr lang="nl-BE" noProof="0" dirty="0"/>
                        <a:t>Toont de status van de huidige </a:t>
                      </a:r>
                      <a:r>
                        <a:rPr lang="nl-BE" noProof="0" dirty="0" err="1"/>
                        <a:t>staging</a:t>
                      </a:r>
                      <a:r>
                        <a:rPr lang="nl-BE" noProof="0" dirty="0"/>
                        <a:t> area</a:t>
                      </a:r>
                    </a:p>
                  </a:txBody>
                  <a:tcPr/>
                </a:tc>
                <a:extLst>
                  <a:ext uri="{0D108BD9-81ED-4DB2-BD59-A6C34878D82A}">
                    <a16:rowId xmlns:a16="http://schemas.microsoft.com/office/drawing/2014/main" val="1148595742"/>
                  </a:ext>
                </a:extLst>
              </a:tr>
              <a:tr h="370840">
                <a:tc>
                  <a:txBody>
                    <a:bodyPr/>
                    <a:lstStyle/>
                    <a:p>
                      <a:r>
                        <a:rPr lang="en-US" dirty="0"/>
                        <a:t>git commit</a:t>
                      </a:r>
                      <a:endParaRPr lang="en-IE" dirty="0"/>
                    </a:p>
                  </a:txBody>
                  <a:tcPr/>
                </a:tc>
                <a:tc>
                  <a:txBody>
                    <a:bodyPr/>
                    <a:lstStyle/>
                    <a:p>
                      <a:r>
                        <a:rPr lang="en-US" dirty="0"/>
                        <a:t>-m &lt;message&gt; </a:t>
                      </a:r>
                    </a:p>
                    <a:p>
                      <a:r>
                        <a:rPr lang="en-US" dirty="0"/>
                        <a:t>-a </a:t>
                      </a:r>
                      <a:endParaRPr lang="en-IE" dirty="0"/>
                    </a:p>
                  </a:txBody>
                  <a:tcPr/>
                </a:tc>
                <a:tc>
                  <a:txBody>
                    <a:bodyPr/>
                    <a:lstStyle/>
                    <a:p>
                      <a:r>
                        <a:rPr lang="nl-BE" noProof="0" dirty="0"/>
                        <a:t>Voegt de bestanden in de </a:t>
                      </a:r>
                      <a:r>
                        <a:rPr lang="nl-BE" noProof="0" dirty="0" err="1"/>
                        <a:t>staging</a:t>
                      </a:r>
                      <a:r>
                        <a:rPr lang="nl-BE" noProof="0" dirty="0"/>
                        <a:t> area toe aan de repository.</a:t>
                      </a:r>
                    </a:p>
                    <a:p>
                      <a:r>
                        <a:rPr lang="nl-BE" noProof="0" dirty="0"/>
                        <a:t>-a =&gt; automatische </a:t>
                      </a:r>
                      <a:r>
                        <a:rPr lang="nl-BE" noProof="0" dirty="0" err="1"/>
                        <a:t>add</a:t>
                      </a:r>
                      <a:r>
                        <a:rPr lang="nl-BE" noProof="0" dirty="0"/>
                        <a:t> </a:t>
                      </a:r>
                    </a:p>
                  </a:txBody>
                  <a:tcPr/>
                </a:tc>
                <a:extLst>
                  <a:ext uri="{0D108BD9-81ED-4DB2-BD59-A6C34878D82A}">
                    <a16:rowId xmlns:a16="http://schemas.microsoft.com/office/drawing/2014/main" val="513127784"/>
                  </a:ext>
                </a:extLst>
              </a:tr>
              <a:tr h="370840">
                <a:tc>
                  <a:txBody>
                    <a:bodyPr/>
                    <a:lstStyle/>
                    <a:p>
                      <a:r>
                        <a:rPr lang="en-IE" dirty="0"/>
                        <a:t>git cat-file</a:t>
                      </a:r>
                    </a:p>
                  </a:txBody>
                  <a:tcPr/>
                </a:tc>
                <a:tc>
                  <a:txBody>
                    <a:bodyPr/>
                    <a:lstStyle/>
                    <a:p>
                      <a:r>
                        <a:rPr lang="en-US" dirty="0"/>
                        <a:t>-p &lt;hash&gt;</a:t>
                      </a:r>
                      <a:endParaRPr lang="en-IE" dirty="0"/>
                    </a:p>
                  </a:txBody>
                  <a:tcPr/>
                </a:tc>
                <a:tc>
                  <a:txBody>
                    <a:bodyPr/>
                    <a:lstStyle/>
                    <a:p>
                      <a:r>
                        <a:rPr lang="nl-BE" noProof="0" dirty="0"/>
                        <a:t>Toont de inhoud van een object item in de repository</a:t>
                      </a:r>
                    </a:p>
                  </a:txBody>
                  <a:tcPr/>
                </a:tc>
                <a:extLst>
                  <a:ext uri="{0D108BD9-81ED-4DB2-BD59-A6C34878D82A}">
                    <a16:rowId xmlns:a16="http://schemas.microsoft.com/office/drawing/2014/main" val="1409594758"/>
                  </a:ext>
                </a:extLst>
              </a:tr>
              <a:tr h="370840">
                <a:tc>
                  <a:txBody>
                    <a:bodyPr/>
                    <a:lstStyle/>
                    <a:p>
                      <a:r>
                        <a:rPr lang="en-US" dirty="0"/>
                        <a:t>git log</a:t>
                      </a:r>
                      <a:endParaRPr lang="en-IE" dirty="0"/>
                    </a:p>
                  </a:txBody>
                  <a:tcPr/>
                </a:tc>
                <a:tc>
                  <a:txBody>
                    <a:bodyPr/>
                    <a:lstStyle/>
                    <a:p>
                      <a:endParaRPr lang="en-IE" dirty="0"/>
                    </a:p>
                  </a:txBody>
                  <a:tcPr/>
                </a:tc>
                <a:tc>
                  <a:txBody>
                    <a:bodyPr/>
                    <a:lstStyle/>
                    <a:p>
                      <a:r>
                        <a:rPr lang="nl-BE" noProof="0" dirty="0"/>
                        <a:t>Toont de geschiedenis van de </a:t>
                      </a:r>
                      <a:r>
                        <a:rPr lang="nl-BE" noProof="0" dirty="0" err="1"/>
                        <a:t>commits</a:t>
                      </a:r>
                      <a:endParaRPr lang="nl-BE" noProof="0" dirty="0"/>
                    </a:p>
                  </a:txBody>
                  <a:tcPr/>
                </a:tc>
                <a:extLst>
                  <a:ext uri="{0D108BD9-81ED-4DB2-BD59-A6C34878D82A}">
                    <a16:rowId xmlns:a16="http://schemas.microsoft.com/office/drawing/2014/main" val="3864554121"/>
                  </a:ext>
                </a:extLst>
              </a:tr>
            </a:tbl>
          </a:graphicData>
        </a:graphic>
      </p:graphicFrame>
    </p:spTree>
    <p:extLst>
      <p:ext uri="{BB962C8B-B14F-4D97-AF65-F5344CB8AC3E}">
        <p14:creationId xmlns:p14="http://schemas.microsoft.com/office/powerpoint/2010/main" val="2001573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66">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a:extLst>
              <a:ext uri="{FF2B5EF4-FFF2-40B4-BE49-F238E27FC236}">
                <a16:creationId xmlns:a16="http://schemas.microsoft.com/office/drawing/2014/main" id="{1C9EFFE9-8B61-4E64-841A-DF7BBCF31BE3}"/>
              </a:ext>
            </a:extLst>
          </p:cNvPr>
          <p:cNvPicPr>
            <a:picLocks noChangeAspect="1"/>
          </p:cNvPicPr>
          <p:nvPr/>
        </p:nvPicPr>
        <p:blipFill rotWithShape="1">
          <a:blip r:embed="rId2">
            <a:extLst>
              <a:ext uri="{28A0092B-C50C-407E-A947-70E740481C1C}">
                <a14:useLocalDpi xmlns:a14="http://schemas.microsoft.com/office/drawing/2010/main" val="0"/>
              </a:ext>
            </a:extLst>
          </a:blip>
          <a:srcRect t="18282" r="-1" b="29113"/>
          <a:stretch/>
        </p:blipFill>
        <p:spPr>
          <a:xfrm>
            <a:off x="3522468" y="10"/>
            <a:ext cx="8669532" cy="6857990"/>
          </a:xfrm>
          <a:prstGeom prst="rect">
            <a:avLst/>
          </a:prstGeom>
        </p:spPr>
      </p:pic>
      <p:sp>
        <p:nvSpPr>
          <p:cNvPr id="76" name="Rectangle 68">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371094" y="1161288"/>
            <a:ext cx="3438144" cy="1124712"/>
          </a:xfrm>
        </p:spPr>
        <p:txBody>
          <a:bodyPr anchor="b">
            <a:normAutofit/>
          </a:bodyPr>
          <a:lstStyle/>
          <a:p>
            <a:r>
              <a:rPr lang="nl-BE" sz="2800"/>
              <a:t>Labo: </a:t>
            </a:r>
            <a:br>
              <a:rPr lang="nl-BE" sz="2800"/>
            </a:br>
            <a:endParaRPr lang="nl-BE" sz="2800"/>
          </a:p>
        </p:txBody>
      </p:sp>
      <p:sp>
        <p:nvSpPr>
          <p:cNvPr id="77" name="Rectangle 70">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8" name="Rectangle 72">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371092" y="2750438"/>
            <a:ext cx="6391657" cy="4003548"/>
          </a:xfrm>
        </p:spPr>
        <p:txBody>
          <a:bodyPr anchor="t">
            <a:noAutofit/>
          </a:bodyPr>
          <a:lstStyle/>
          <a:p>
            <a:r>
              <a:rPr lang="nl-BE" sz="1600" dirty="0"/>
              <a:t>Installeer de Git package indien die nog niet op je computer aanwezig is.</a:t>
            </a:r>
          </a:p>
          <a:p>
            <a:r>
              <a:rPr lang="nl-BE" sz="1600" dirty="0"/>
              <a:t>Creëer een console applicatie in Visual studio. </a:t>
            </a:r>
          </a:p>
          <a:p>
            <a:r>
              <a:rPr lang="nl-BE" sz="1600" dirty="0"/>
              <a:t>Sluit Visual Studio en open een </a:t>
            </a:r>
            <a:r>
              <a:rPr lang="nl-BE" sz="1600" dirty="0" err="1"/>
              <a:t>command</a:t>
            </a:r>
            <a:r>
              <a:rPr lang="nl-BE" sz="1600" dirty="0"/>
              <a:t> line met administrator rechten.</a:t>
            </a:r>
          </a:p>
          <a:p>
            <a:r>
              <a:rPr lang="nl-BE" sz="1600" dirty="0"/>
              <a:t>Voeg manueel met git de files toe en </a:t>
            </a:r>
            <a:r>
              <a:rPr lang="nl-BE" sz="1600" dirty="0" err="1"/>
              <a:t>commit</a:t>
            </a:r>
            <a:r>
              <a:rPr lang="nl-BE" sz="1600" dirty="0"/>
              <a:t> deze naar de repository.</a:t>
            </a:r>
          </a:p>
          <a:p>
            <a:r>
              <a:rPr lang="nl-BE" sz="1600" dirty="0"/>
              <a:t>Bekijk elk object afzonderlijk en noteer van elk object de inhoud en type.</a:t>
            </a:r>
          </a:p>
          <a:p>
            <a:r>
              <a:rPr lang="nl-BE" sz="1600" dirty="0"/>
              <a:t>Open het project terug in Visual Studio en wijzig </a:t>
            </a:r>
            <a:r>
              <a:rPr lang="nl-BE" sz="1600" dirty="0" err="1"/>
              <a:t>Program.cs</a:t>
            </a:r>
            <a:r>
              <a:rPr lang="nl-BE" sz="1600" dirty="0"/>
              <a:t>: zorg ervoor dat “</a:t>
            </a:r>
            <a:r>
              <a:rPr lang="nl-BE" sz="1600" dirty="0" err="1"/>
              <a:t>hello</a:t>
            </a:r>
            <a:r>
              <a:rPr lang="nl-BE" sz="1600" dirty="0"/>
              <a:t> </a:t>
            </a:r>
            <a:r>
              <a:rPr lang="nl-BE" sz="1600" dirty="0" err="1"/>
              <a:t>world</a:t>
            </a:r>
            <a:r>
              <a:rPr lang="nl-BE" sz="1600" dirty="0"/>
              <a:t>” blijft staan tot er een toets wordt ingedrukt. Sluit VS.</a:t>
            </a:r>
          </a:p>
          <a:p>
            <a:r>
              <a:rPr lang="nl-BE" sz="1600" dirty="0" err="1"/>
              <a:t>Commit</a:t>
            </a:r>
            <a:r>
              <a:rPr lang="nl-BE" sz="1600" dirty="0"/>
              <a:t> de veranderingen in Git.</a:t>
            </a:r>
          </a:p>
          <a:p>
            <a:r>
              <a:rPr lang="nl-BE" sz="1600" dirty="0"/>
              <a:t>Bekijk de object directory opnieuw en noteer de veranderingen</a:t>
            </a:r>
          </a:p>
        </p:txBody>
      </p:sp>
    </p:spTree>
    <p:extLst>
      <p:ext uri="{BB962C8B-B14F-4D97-AF65-F5344CB8AC3E}">
        <p14:creationId xmlns:p14="http://schemas.microsoft.com/office/powerpoint/2010/main" val="297012724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8" name="Rectangle 9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Afbeelding 1" descr="A cat sitting on a branch&#10;&#10;Description automatically generated">
            <a:extLst>
              <a:ext uri="{FF2B5EF4-FFF2-40B4-BE49-F238E27FC236}">
                <a16:creationId xmlns:a16="http://schemas.microsoft.com/office/drawing/2014/main" id="{0E220B07-5480-4FCA-BE42-EB8196FFE969}"/>
              </a:ext>
            </a:extLst>
          </p:cNvPr>
          <p:cNvPicPr>
            <a:picLocks noChangeAspect="1"/>
          </p:cNvPicPr>
          <p:nvPr/>
        </p:nvPicPr>
        <p:blipFill rotWithShape="1">
          <a:blip r:embed="rId2">
            <a:extLst>
              <a:ext uri="{28A0092B-C50C-407E-A947-70E740481C1C}">
                <a14:useLocalDpi xmlns:a14="http://schemas.microsoft.com/office/drawing/2010/main" val="0"/>
              </a:ext>
            </a:extLst>
          </a:blip>
          <a:srcRect t="9091" r="20714" b="2"/>
          <a:stretch/>
        </p:blipFill>
        <p:spPr>
          <a:xfrm>
            <a:off x="3523488" y="10"/>
            <a:ext cx="8668512" cy="6857990"/>
          </a:xfrm>
          <a:prstGeom prst="rect">
            <a:avLst/>
          </a:prstGeom>
        </p:spPr>
      </p:pic>
      <p:sp>
        <p:nvSpPr>
          <p:cNvPr id="109" name="Rectangle 101">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el 1">
            <a:extLst>
              <a:ext uri="{FF2B5EF4-FFF2-40B4-BE49-F238E27FC236}">
                <a16:creationId xmlns:a16="http://schemas.microsoft.com/office/drawing/2014/main" id="{4355865D-EE50-493F-AC56-B05ED5AAFDF9}"/>
              </a:ext>
            </a:extLst>
          </p:cNvPr>
          <p:cNvSpPr txBox="1">
            <a:spLocks/>
          </p:cNvSpPr>
          <p:nvPr/>
        </p:nvSpPr>
        <p:spPr>
          <a:xfrm>
            <a:off x="477981" y="1122363"/>
            <a:ext cx="4023360" cy="3204134"/>
          </a:xfrm>
          <a:prstGeom prst="ellipse">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4800" b="1" dirty="0"/>
              <a:t>Branches</a:t>
            </a:r>
            <a:endParaRPr lang="en-US" sz="4800" b="1"/>
          </a:p>
        </p:txBody>
      </p:sp>
      <p:sp>
        <p:nvSpPr>
          <p:cNvPr id="110" name="Rectangle 10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11" name="Rectangle 10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85151707"/>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348672" y="93655"/>
            <a:ext cx="10515600" cy="794204"/>
          </a:xfrm>
        </p:spPr>
        <p:txBody>
          <a:bodyPr/>
          <a:lstStyle/>
          <a:p>
            <a:r>
              <a:rPr lang="nl-BE" dirty="0"/>
              <a:t>Wat zijn branches?</a:t>
            </a:r>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505690" y="882941"/>
            <a:ext cx="11427691" cy="5758004"/>
          </a:xfrm>
        </p:spPr>
        <p:txBody>
          <a:bodyPr>
            <a:normAutofit/>
          </a:bodyPr>
          <a:lstStyle/>
          <a:p>
            <a:r>
              <a:rPr lang="nl-BE" dirty="0"/>
              <a:t>Een </a:t>
            </a:r>
            <a:r>
              <a:rPr lang="nl-BE" b="1" dirty="0"/>
              <a:t>branch</a:t>
            </a:r>
            <a:r>
              <a:rPr lang="nl-BE" dirty="0"/>
              <a:t> is een copy van de bestaande source code zodat veranderingen in</a:t>
            </a:r>
            <a:r>
              <a:rPr lang="nl-BE" b="1" dirty="0"/>
              <a:t> parallel </a:t>
            </a:r>
            <a:r>
              <a:rPr lang="nl-BE" dirty="0"/>
              <a:t>kunnen gemaakt worden zonder de oorspronkelijke code te wijzingen. </a:t>
            </a:r>
          </a:p>
          <a:p>
            <a:pPr lvl="1"/>
            <a:r>
              <a:rPr lang="nl-BE" dirty="0"/>
              <a:t>Zo kunnen teams wijzigingen aanbrengen aan bestaande code zonder gevaar op te leveren voor het huidige product of ontwikkeling.</a:t>
            </a:r>
          </a:p>
          <a:p>
            <a:pPr lvl="1"/>
            <a:r>
              <a:rPr lang="nl-BE" dirty="0"/>
              <a:t>Het laat ook toe dat verschillende ontwikkelaars aan dezelfde codebase werken zonder elkaar te hinderen.</a:t>
            </a:r>
          </a:p>
          <a:p>
            <a:r>
              <a:rPr lang="nl-BE" dirty="0"/>
              <a:t>Een branch is als het ware een “sandbox” waarin veilig veranderingen aangebracht kunnen worden of waarin geëxperimenteerd kan worden.</a:t>
            </a:r>
          </a:p>
          <a:p>
            <a:r>
              <a:rPr lang="nl-BE" dirty="0"/>
              <a:t>Pas nadat de veranderingen compleet en gevalideerd zijn, kan er besloten worden om de veranderingen door te voeren op de </a:t>
            </a:r>
            <a:r>
              <a:rPr lang="nl-BE" dirty="0" err="1"/>
              <a:t>hoofdbranch</a:t>
            </a:r>
            <a:r>
              <a:rPr lang="nl-BE" dirty="0"/>
              <a:t>. Dit noemt men </a:t>
            </a:r>
            <a:r>
              <a:rPr lang="nl-BE" b="1" dirty="0"/>
              <a:t>merging</a:t>
            </a:r>
            <a:r>
              <a:rPr lang="nl-BE" dirty="0"/>
              <a:t>.</a:t>
            </a:r>
          </a:p>
          <a:p>
            <a:r>
              <a:rPr lang="nl-BE" dirty="0"/>
              <a:t>Men kan ook besluiten om de branch niet samen te voegen. In dat geval blijft alles bij het oude.</a:t>
            </a:r>
          </a:p>
        </p:txBody>
      </p:sp>
    </p:spTree>
    <p:extLst>
      <p:ext uri="{BB962C8B-B14F-4D97-AF65-F5344CB8AC3E}">
        <p14:creationId xmlns:p14="http://schemas.microsoft.com/office/powerpoint/2010/main" val="4071900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3A973-ACE2-4F45-B97A-6AE21150DD33}"/>
              </a:ext>
            </a:extLst>
          </p:cNvPr>
          <p:cNvSpPr>
            <a:spLocks noGrp="1"/>
          </p:cNvSpPr>
          <p:nvPr>
            <p:ph type="title"/>
          </p:nvPr>
        </p:nvSpPr>
        <p:spPr/>
        <p:txBody>
          <a:bodyPr/>
          <a:lstStyle/>
          <a:p>
            <a:r>
              <a:rPr lang="en-US" dirty="0"/>
              <a:t>Git branch commando’s</a:t>
            </a:r>
            <a:endParaRPr lang="en-IE" dirty="0"/>
          </a:p>
        </p:txBody>
      </p:sp>
      <p:sp>
        <p:nvSpPr>
          <p:cNvPr id="3" name="Content Placeholder 2">
            <a:extLst>
              <a:ext uri="{FF2B5EF4-FFF2-40B4-BE49-F238E27FC236}">
                <a16:creationId xmlns:a16="http://schemas.microsoft.com/office/drawing/2014/main" id="{F1A80AA2-251F-4699-85B0-14D3DC5777A4}"/>
              </a:ext>
            </a:extLst>
          </p:cNvPr>
          <p:cNvSpPr>
            <a:spLocks noGrp="1"/>
          </p:cNvSpPr>
          <p:nvPr>
            <p:ph idx="1"/>
          </p:nvPr>
        </p:nvSpPr>
        <p:spPr>
          <a:xfrm>
            <a:off x="581891" y="1347107"/>
            <a:ext cx="11129817" cy="4829856"/>
          </a:xfrm>
        </p:spPr>
        <p:txBody>
          <a:bodyPr/>
          <a:lstStyle/>
          <a:p>
            <a:r>
              <a:rPr lang="nl-BE" dirty="0"/>
              <a:t>Bij het initialiseren van Git wordt automatisch een </a:t>
            </a:r>
            <a:r>
              <a:rPr lang="nl-BE" dirty="0" err="1"/>
              <a:t>main</a:t>
            </a:r>
            <a:r>
              <a:rPr lang="nl-BE" dirty="0"/>
              <a:t> branch aangemaakt. Die krijgt standaard de naam ‘</a:t>
            </a:r>
            <a:r>
              <a:rPr lang="nl-BE" b="1" dirty="0"/>
              <a:t>master</a:t>
            </a:r>
            <a:r>
              <a:rPr lang="nl-BE" dirty="0"/>
              <a:t>’.</a:t>
            </a:r>
          </a:p>
          <a:p>
            <a:r>
              <a:rPr lang="nl-BE" dirty="0"/>
              <a:t>We kunnen een nieuwe branch aanmaken met het commando: </a:t>
            </a:r>
          </a:p>
          <a:p>
            <a:pPr marL="457200" lvl="1" indent="0">
              <a:buNone/>
            </a:pPr>
            <a:r>
              <a:rPr lang="nl-BE" sz="2800" dirty="0"/>
              <a:t>‘</a:t>
            </a:r>
            <a:r>
              <a:rPr lang="nl-BE" sz="2800" b="1" dirty="0"/>
              <a:t>git branch </a:t>
            </a:r>
            <a:r>
              <a:rPr lang="nl-BE" sz="2800" dirty="0"/>
              <a:t>&lt;naam&gt;’</a:t>
            </a:r>
          </a:p>
          <a:p>
            <a:r>
              <a:rPr lang="nl-BE" dirty="0"/>
              <a:t>Het </a:t>
            </a:r>
            <a:r>
              <a:rPr lang="nl-BE" b="1" dirty="0"/>
              <a:t>git branch </a:t>
            </a:r>
            <a:r>
              <a:rPr lang="nl-BE" dirty="0"/>
              <a:t>commando zonder parameters toont de gekende branches.</a:t>
            </a:r>
          </a:p>
          <a:p>
            <a:r>
              <a:rPr lang="nl-BE" dirty="0"/>
              <a:t>Wanneer we een branch hebben aangemaakt, wordt die niet automatisch de huidige branch waarin we werken. We moeten een branch uitdrukkelijk selecteren met het commando:</a:t>
            </a:r>
          </a:p>
          <a:p>
            <a:pPr marL="457200" lvl="1" indent="0">
              <a:buNone/>
            </a:pPr>
            <a:r>
              <a:rPr lang="nl-BE" sz="2800" b="1" dirty="0"/>
              <a:t>git </a:t>
            </a:r>
            <a:r>
              <a:rPr lang="nl-BE" sz="2800" b="1" dirty="0" err="1"/>
              <a:t>checkout</a:t>
            </a:r>
            <a:r>
              <a:rPr lang="nl-BE" sz="2800" b="1" dirty="0"/>
              <a:t> </a:t>
            </a:r>
            <a:r>
              <a:rPr lang="nl-BE" sz="2800" dirty="0"/>
              <a:t>&lt;branch&gt;</a:t>
            </a:r>
          </a:p>
          <a:p>
            <a:pPr marL="0" indent="0">
              <a:buNone/>
            </a:pPr>
            <a:endParaRPr lang="nl-BE" dirty="0"/>
          </a:p>
          <a:p>
            <a:endParaRPr lang="nl-BE" dirty="0"/>
          </a:p>
        </p:txBody>
      </p:sp>
    </p:spTree>
    <p:extLst>
      <p:ext uri="{BB962C8B-B14F-4D97-AF65-F5344CB8AC3E}">
        <p14:creationId xmlns:p14="http://schemas.microsoft.com/office/powerpoint/2010/main" val="40062031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124846" y="106874"/>
            <a:ext cx="4096172" cy="794204"/>
          </a:xfrm>
        </p:spPr>
        <p:txBody>
          <a:bodyPr>
            <a:normAutofit/>
          </a:bodyPr>
          <a:lstStyle/>
          <a:p>
            <a:r>
              <a:rPr lang="nl-BE" sz="3200" dirty="0"/>
              <a:t>Branches in werking:</a:t>
            </a:r>
          </a:p>
        </p:txBody>
      </p:sp>
      <p:sp>
        <p:nvSpPr>
          <p:cNvPr id="4" name="Arrow: Right 3">
            <a:extLst>
              <a:ext uri="{FF2B5EF4-FFF2-40B4-BE49-F238E27FC236}">
                <a16:creationId xmlns:a16="http://schemas.microsoft.com/office/drawing/2014/main" id="{69FBE782-1A51-4F01-88E0-0A8BF21040D7}"/>
              </a:ext>
            </a:extLst>
          </p:cNvPr>
          <p:cNvSpPr/>
          <p:nvPr/>
        </p:nvSpPr>
        <p:spPr>
          <a:xfrm>
            <a:off x="124848" y="3692935"/>
            <a:ext cx="1621565" cy="709301"/>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Init Git</a:t>
            </a:r>
            <a:endParaRPr lang="en-IE" dirty="0"/>
          </a:p>
        </p:txBody>
      </p:sp>
      <p:sp>
        <p:nvSpPr>
          <p:cNvPr id="5" name="Arrow: Right 4">
            <a:extLst>
              <a:ext uri="{FF2B5EF4-FFF2-40B4-BE49-F238E27FC236}">
                <a16:creationId xmlns:a16="http://schemas.microsoft.com/office/drawing/2014/main" id="{283A2388-FE90-4C8D-B8FE-2C64DFE50C27}"/>
              </a:ext>
            </a:extLst>
          </p:cNvPr>
          <p:cNvSpPr/>
          <p:nvPr/>
        </p:nvSpPr>
        <p:spPr>
          <a:xfrm>
            <a:off x="184311" y="3692935"/>
            <a:ext cx="2881357" cy="709301"/>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Main branch (master)</a:t>
            </a:r>
            <a:endParaRPr lang="en-IE" dirty="0"/>
          </a:p>
        </p:txBody>
      </p:sp>
      <p:sp>
        <p:nvSpPr>
          <p:cNvPr id="6" name="Arrow: Right 5">
            <a:extLst>
              <a:ext uri="{FF2B5EF4-FFF2-40B4-BE49-F238E27FC236}">
                <a16:creationId xmlns:a16="http://schemas.microsoft.com/office/drawing/2014/main" id="{AF9D9486-8C9C-4B65-96F8-68C335EAC95A}"/>
              </a:ext>
            </a:extLst>
          </p:cNvPr>
          <p:cNvSpPr/>
          <p:nvPr/>
        </p:nvSpPr>
        <p:spPr>
          <a:xfrm>
            <a:off x="124848" y="3686054"/>
            <a:ext cx="4963856" cy="709301"/>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Main branch (master)</a:t>
            </a:r>
            <a:endParaRPr lang="en-IE" dirty="0"/>
          </a:p>
        </p:txBody>
      </p:sp>
      <p:sp>
        <p:nvSpPr>
          <p:cNvPr id="7" name="Arrow: Right 6">
            <a:extLst>
              <a:ext uri="{FF2B5EF4-FFF2-40B4-BE49-F238E27FC236}">
                <a16:creationId xmlns:a16="http://schemas.microsoft.com/office/drawing/2014/main" id="{0562B79D-31DB-47B3-9128-E577B5DE93A8}"/>
              </a:ext>
            </a:extLst>
          </p:cNvPr>
          <p:cNvSpPr/>
          <p:nvPr/>
        </p:nvSpPr>
        <p:spPr>
          <a:xfrm>
            <a:off x="124848" y="3681061"/>
            <a:ext cx="11942304" cy="709301"/>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Main branch (master)</a:t>
            </a:r>
            <a:endParaRPr lang="en-IE" dirty="0"/>
          </a:p>
        </p:txBody>
      </p:sp>
      <p:sp>
        <p:nvSpPr>
          <p:cNvPr id="9" name="Arrow: Right 8">
            <a:extLst>
              <a:ext uri="{FF2B5EF4-FFF2-40B4-BE49-F238E27FC236}">
                <a16:creationId xmlns:a16="http://schemas.microsoft.com/office/drawing/2014/main" id="{3814DB8F-A4D9-41DC-BCE0-B1FF70F324E5}"/>
              </a:ext>
            </a:extLst>
          </p:cNvPr>
          <p:cNvSpPr/>
          <p:nvPr/>
        </p:nvSpPr>
        <p:spPr>
          <a:xfrm>
            <a:off x="1647247" y="4730262"/>
            <a:ext cx="3441457" cy="709301"/>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nl-BE" dirty="0"/>
              <a:t>Nieuwe</a:t>
            </a:r>
            <a:r>
              <a:rPr lang="en-US" dirty="0"/>
              <a:t> branch (A)</a:t>
            </a:r>
            <a:endParaRPr lang="en-IE" dirty="0"/>
          </a:p>
        </p:txBody>
      </p:sp>
      <p:sp>
        <p:nvSpPr>
          <p:cNvPr id="8" name="Arrow: Right 7">
            <a:extLst>
              <a:ext uri="{FF2B5EF4-FFF2-40B4-BE49-F238E27FC236}">
                <a16:creationId xmlns:a16="http://schemas.microsoft.com/office/drawing/2014/main" id="{52C76838-88EC-4B90-BE97-4D4D78F22C1D}"/>
              </a:ext>
            </a:extLst>
          </p:cNvPr>
          <p:cNvSpPr/>
          <p:nvPr/>
        </p:nvSpPr>
        <p:spPr>
          <a:xfrm>
            <a:off x="124847" y="3692935"/>
            <a:ext cx="1621565" cy="709301"/>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Main branch</a:t>
            </a:r>
            <a:endParaRPr lang="en-IE" dirty="0"/>
          </a:p>
        </p:txBody>
      </p:sp>
      <p:sp>
        <p:nvSpPr>
          <p:cNvPr id="10" name="Arrow: Right 9">
            <a:extLst>
              <a:ext uri="{FF2B5EF4-FFF2-40B4-BE49-F238E27FC236}">
                <a16:creationId xmlns:a16="http://schemas.microsoft.com/office/drawing/2014/main" id="{C4CB06D8-45BE-42B3-99FA-5CA23F3B3649}"/>
              </a:ext>
            </a:extLst>
          </p:cNvPr>
          <p:cNvSpPr/>
          <p:nvPr/>
        </p:nvSpPr>
        <p:spPr>
          <a:xfrm>
            <a:off x="124846" y="3692934"/>
            <a:ext cx="8396902" cy="709301"/>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Master branch (master)</a:t>
            </a:r>
            <a:endParaRPr lang="en-IE" dirty="0"/>
          </a:p>
        </p:txBody>
      </p:sp>
      <p:sp>
        <p:nvSpPr>
          <p:cNvPr id="11" name="Arrow: Right 10">
            <a:extLst>
              <a:ext uri="{FF2B5EF4-FFF2-40B4-BE49-F238E27FC236}">
                <a16:creationId xmlns:a16="http://schemas.microsoft.com/office/drawing/2014/main" id="{B6FFA006-7738-40B6-9B50-C05E7D011319}"/>
              </a:ext>
            </a:extLst>
          </p:cNvPr>
          <p:cNvSpPr/>
          <p:nvPr/>
        </p:nvSpPr>
        <p:spPr>
          <a:xfrm>
            <a:off x="4948948" y="1598243"/>
            <a:ext cx="4290987" cy="709301"/>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nl-BE" dirty="0"/>
              <a:t>Nieuwe</a:t>
            </a:r>
            <a:r>
              <a:rPr lang="en-US" dirty="0"/>
              <a:t> branch (B)</a:t>
            </a:r>
            <a:endParaRPr lang="en-IE" dirty="0"/>
          </a:p>
        </p:txBody>
      </p:sp>
      <p:grpSp>
        <p:nvGrpSpPr>
          <p:cNvPr id="25" name="Group 24">
            <a:extLst>
              <a:ext uri="{FF2B5EF4-FFF2-40B4-BE49-F238E27FC236}">
                <a16:creationId xmlns:a16="http://schemas.microsoft.com/office/drawing/2014/main" id="{C506BB2A-7B29-42B2-9AA2-FEA9758053CE}"/>
              </a:ext>
            </a:extLst>
          </p:cNvPr>
          <p:cNvGrpSpPr/>
          <p:nvPr/>
        </p:nvGrpSpPr>
        <p:grpSpPr>
          <a:xfrm>
            <a:off x="534447" y="2292808"/>
            <a:ext cx="905856" cy="1136192"/>
            <a:chOff x="2772040" y="2371320"/>
            <a:chExt cx="905856" cy="1136192"/>
          </a:xfrm>
        </p:grpSpPr>
        <p:sp>
          <p:nvSpPr>
            <p:cNvPr id="12" name="Rectangle: Folded Corner 11">
              <a:extLst>
                <a:ext uri="{FF2B5EF4-FFF2-40B4-BE49-F238E27FC236}">
                  <a16:creationId xmlns:a16="http://schemas.microsoft.com/office/drawing/2014/main" id="{EA063CC0-87EB-4486-80F6-573CB1C886EF}"/>
                </a:ext>
              </a:extLst>
            </p:cNvPr>
            <p:cNvSpPr/>
            <p:nvPr/>
          </p:nvSpPr>
          <p:spPr>
            <a:xfrm>
              <a:off x="2772041" y="2549678"/>
              <a:ext cx="905855" cy="957834"/>
            </a:xfrm>
            <a:prstGeom prst="foldedCorner">
              <a:avLst/>
            </a:prstGeom>
            <a:solidFill>
              <a:srgbClr val="FFFFE7"/>
            </a:solidFill>
          </p:spPr>
          <p:style>
            <a:lnRef idx="2">
              <a:schemeClr val="dk1"/>
            </a:lnRef>
            <a:fillRef idx="1">
              <a:schemeClr val="lt1"/>
            </a:fillRef>
            <a:effectRef idx="0">
              <a:schemeClr val="dk1"/>
            </a:effectRef>
            <a:fontRef idx="minor">
              <a:schemeClr val="dk1"/>
            </a:fontRef>
          </p:style>
          <p:txBody>
            <a:bodyPr rtlCol="0" anchor="t" anchorCtr="0"/>
            <a:lstStyle/>
            <a:p>
              <a:r>
                <a:rPr lang="en-US" sz="1000" dirty="0"/>
                <a:t>Class Main{</a:t>
              </a:r>
            </a:p>
            <a:p>
              <a:r>
                <a:rPr lang="en-US" sz="1000" dirty="0"/>
                <a:t>  </a:t>
              </a:r>
              <a:r>
                <a:rPr lang="en-US" sz="1000" dirty="0">
                  <a:solidFill>
                    <a:schemeClr val="accent1"/>
                  </a:solidFill>
                </a:rPr>
                <a:t>void</a:t>
              </a:r>
              <a:r>
                <a:rPr lang="en-US" sz="1000" dirty="0"/>
                <a:t> Main{</a:t>
              </a:r>
            </a:p>
            <a:p>
              <a:r>
                <a:rPr lang="en-US" sz="1000" dirty="0"/>
                <a:t>    Run();</a:t>
              </a:r>
            </a:p>
            <a:p>
              <a:r>
                <a:rPr lang="en-US" sz="1000" dirty="0"/>
                <a:t>  }</a:t>
              </a:r>
            </a:p>
            <a:p>
              <a:r>
                <a:rPr lang="en-US" sz="1000" dirty="0"/>
                <a:t>}</a:t>
              </a:r>
              <a:endParaRPr lang="en-IE" sz="1050" dirty="0"/>
            </a:p>
          </p:txBody>
        </p:sp>
        <p:sp>
          <p:nvSpPr>
            <p:cNvPr id="24" name="Rectangle 23">
              <a:extLst>
                <a:ext uri="{FF2B5EF4-FFF2-40B4-BE49-F238E27FC236}">
                  <a16:creationId xmlns:a16="http://schemas.microsoft.com/office/drawing/2014/main" id="{57180A7E-AFF4-40A3-A763-9256315A1183}"/>
                </a:ext>
              </a:extLst>
            </p:cNvPr>
            <p:cNvSpPr/>
            <p:nvPr/>
          </p:nvSpPr>
          <p:spPr>
            <a:xfrm>
              <a:off x="2772040" y="2371320"/>
              <a:ext cx="905855" cy="188502"/>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dirty="0" err="1"/>
                <a:t>main.cs</a:t>
              </a:r>
              <a:endParaRPr lang="en-IE" sz="1200" dirty="0"/>
            </a:p>
          </p:txBody>
        </p:sp>
      </p:grpSp>
      <p:grpSp>
        <p:nvGrpSpPr>
          <p:cNvPr id="32" name="Group 31">
            <a:extLst>
              <a:ext uri="{FF2B5EF4-FFF2-40B4-BE49-F238E27FC236}">
                <a16:creationId xmlns:a16="http://schemas.microsoft.com/office/drawing/2014/main" id="{0F06E2C1-528C-48CB-ADEA-E4301557BEF6}"/>
              </a:ext>
            </a:extLst>
          </p:cNvPr>
          <p:cNvGrpSpPr/>
          <p:nvPr/>
        </p:nvGrpSpPr>
        <p:grpSpPr>
          <a:xfrm>
            <a:off x="6200320" y="395229"/>
            <a:ext cx="1033625" cy="1136192"/>
            <a:chOff x="2772040" y="2371320"/>
            <a:chExt cx="905856" cy="1136192"/>
          </a:xfrm>
        </p:grpSpPr>
        <p:sp>
          <p:nvSpPr>
            <p:cNvPr id="33" name="Rectangle: Folded Corner 32">
              <a:extLst>
                <a:ext uri="{FF2B5EF4-FFF2-40B4-BE49-F238E27FC236}">
                  <a16:creationId xmlns:a16="http://schemas.microsoft.com/office/drawing/2014/main" id="{9F438A27-2E33-4E04-A1F3-803318856D71}"/>
                </a:ext>
              </a:extLst>
            </p:cNvPr>
            <p:cNvSpPr/>
            <p:nvPr/>
          </p:nvSpPr>
          <p:spPr>
            <a:xfrm>
              <a:off x="2772041" y="2549678"/>
              <a:ext cx="905855" cy="957834"/>
            </a:xfrm>
            <a:prstGeom prst="foldedCorner">
              <a:avLst/>
            </a:prstGeom>
            <a:solidFill>
              <a:srgbClr val="FFFFE7"/>
            </a:solidFill>
          </p:spPr>
          <p:style>
            <a:lnRef idx="2">
              <a:schemeClr val="dk1"/>
            </a:lnRef>
            <a:fillRef idx="1">
              <a:schemeClr val="lt1"/>
            </a:fillRef>
            <a:effectRef idx="0">
              <a:schemeClr val="dk1"/>
            </a:effectRef>
            <a:fontRef idx="minor">
              <a:schemeClr val="dk1"/>
            </a:fontRef>
          </p:style>
          <p:txBody>
            <a:bodyPr rtlCol="0" anchor="t" anchorCtr="0"/>
            <a:lstStyle/>
            <a:p>
              <a:r>
                <a:rPr lang="en-US" sz="800" dirty="0"/>
                <a:t>Class </a:t>
              </a:r>
              <a:r>
                <a:rPr lang="en-US" sz="800" dirty="0" err="1"/>
                <a:t>TryB</a:t>
              </a:r>
              <a:r>
                <a:rPr lang="en-US" sz="800" dirty="0"/>
                <a:t>{</a:t>
              </a:r>
            </a:p>
            <a:p>
              <a:r>
                <a:rPr lang="en-US" sz="800" dirty="0"/>
                <a:t>  </a:t>
              </a:r>
              <a:r>
                <a:rPr lang="en-US" sz="800" dirty="0">
                  <a:solidFill>
                    <a:schemeClr val="accent1"/>
                  </a:solidFill>
                </a:rPr>
                <a:t>bool</a:t>
              </a:r>
              <a:r>
                <a:rPr lang="en-US" sz="800" dirty="0"/>
                <a:t> Try(</a:t>
              </a:r>
              <a:r>
                <a:rPr lang="en-US" sz="800" dirty="0">
                  <a:solidFill>
                    <a:schemeClr val="accent1"/>
                  </a:solidFill>
                </a:rPr>
                <a:t>string</a:t>
              </a:r>
              <a:r>
                <a:rPr lang="en-US" sz="800" dirty="0"/>
                <a:t> b)</a:t>
              </a:r>
            </a:p>
            <a:p>
              <a:r>
                <a:rPr lang="en-US" sz="800" dirty="0"/>
                <a:t>    =&gt; </a:t>
              </a:r>
              <a:r>
                <a:rPr lang="en-US" sz="800" dirty="0" err="1"/>
                <a:t>b?.Length</a:t>
              </a:r>
              <a:r>
                <a:rPr lang="en-US" sz="800" dirty="0"/>
                <a:t>&gt;0;  </a:t>
              </a:r>
            </a:p>
            <a:p>
              <a:r>
                <a:rPr lang="en-US" sz="800" dirty="0"/>
                <a:t>}</a:t>
              </a:r>
            </a:p>
            <a:p>
              <a:endParaRPr lang="en-IE" sz="1050" dirty="0"/>
            </a:p>
          </p:txBody>
        </p:sp>
        <p:sp>
          <p:nvSpPr>
            <p:cNvPr id="34" name="Rectangle 33">
              <a:extLst>
                <a:ext uri="{FF2B5EF4-FFF2-40B4-BE49-F238E27FC236}">
                  <a16:creationId xmlns:a16="http://schemas.microsoft.com/office/drawing/2014/main" id="{7AFE8E98-8958-4E6C-91CB-E4D9F5C1511A}"/>
                </a:ext>
              </a:extLst>
            </p:cNvPr>
            <p:cNvSpPr/>
            <p:nvPr/>
          </p:nvSpPr>
          <p:spPr>
            <a:xfrm>
              <a:off x="2772040" y="2371320"/>
              <a:ext cx="905855" cy="188502"/>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dirty="0"/>
                <a:t>Try-</a:t>
              </a:r>
              <a:r>
                <a:rPr lang="en-US" sz="1200" dirty="0" err="1"/>
                <a:t>B.cs</a:t>
              </a:r>
              <a:endParaRPr lang="en-IE" sz="1200" dirty="0"/>
            </a:p>
          </p:txBody>
        </p:sp>
      </p:grpSp>
      <p:grpSp>
        <p:nvGrpSpPr>
          <p:cNvPr id="35" name="Group 34">
            <a:extLst>
              <a:ext uri="{FF2B5EF4-FFF2-40B4-BE49-F238E27FC236}">
                <a16:creationId xmlns:a16="http://schemas.microsoft.com/office/drawing/2014/main" id="{8458C23B-279C-49FF-A244-DEAA82B69876}"/>
              </a:ext>
            </a:extLst>
          </p:cNvPr>
          <p:cNvGrpSpPr/>
          <p:nvPr/>
        </p:nvGrpSpPr>
        <p:grpSpPr>
          <a:xfrm>
            <a:off x="3480094" y="5461787"/>
            <a:ext cx="905856" cy="1136192"/>
            <a:chOff x="2772040" y="2371320"/>
            <a:chExt cx="905856" cy="1136192"/>
          </a:xfrm>
        </p:grpSpPr>
        <p:sp>
          <p:nvSpPr>
            <p:cNvPr id="36" name="Rectangle: Folded Corner 35">
              <a:extLst>
                <a:ext uri="{FF2B5EF4-FFF2-40B4-BE49-F238E27FC236}">
                  <a16:creationId xmlns:a16="http://schemas.microsoft.com/office/drawing/2014/main" id="{14E81CDB-C14A-49B4-B89B-444DBA55B297}"/>
                </a:ext>
              </a:extLst>
            </p:cNvPr>
            <p:cNvSpPr/>
            <p:nvPr/>
          </p:nvSpPr>
          <p:spPr>
            <a:xfrm>
              <a:off x="2772041" y="2549678"/>
              <a:ext cx="905855" cy="957834"/>
            </a:xfrm>
            <a:prstGeom prst="foldedCorner">
              <a:avLst/>
            </a:prstGeom>
            <a:solidFill>
              <a:srgbClr val="FFFFE7"/>
            </a:solidFill>
          </p:spPr>
          <p:style>
            <a:lnRef idx="2">
              <a:schemeClr val="dk1"/>
            </a:lnRef>
            <a:fillRef idx="1">
              <a:schemeClr val="lt1"/>
            </a:fillRef>
            <a:effectRef idx="0">
              <a:schemeClr val="dk1"/>
            </a:effectRef>
            <a:fontRef idx="minor">
              <a:schemeClr val="dk1"/>
            </a:fontRef>
          </p:style>
          <p:txBody>
            <a:bodyPr rtlCol="0" anchor="t" anchorCtr="0"/>
            <a:lstStyle/>
            <a:p>
              <a:r>
                <a:rPr lang="en-US" sz="1000" dirty="0"/>
                <a:t>Class </a:t>
              </a:r>
              <a:r>
                <a:rPr lang="en-US" sz="1000" dirty="0" err="1"/>
                <a:t>TryA</a:t>
              </a:r>
              <a:r>
                <a:rPr lang="en-US" sz="1000" dirty="0"/>
                <a:t>{</a:t>
              </a:r>
            </a:p>
            <a:p>
              <a:r>
                <a:rPr lang="en-US" sz="1000" dirty="0"/>
                <a:t>  </a:t>
              </a:r>
              <a:r>
                <a:rPr lang="en-US" sz="1000" dirty="0" err="1"/>
                <a:t>TryThis</a:t>
              </a:r>
              <a:r>
                <a:rPr lang="en-US" sz="1000" dirty="0"/>
                <a:t>(){</a:t>
              </a:r>
            </a:p>
            <a:p>
              <a:r>
                <a:rPr lang="en-US" sz="1000" dirty="0"/>
                <a:t>    </a:t>
              </a:r>
              <a:r>
                <a:rPr lang="en-US" sz="1000" dirty="0" err="1"/>
                <a:t>BlowUp</a:t>
              </a:r>
              <a:r>
                <a:rPr lang="en-US" sz="1000" dirty="0"/>
                <a:t>();</a:t>
              </a:r>
            </a:p>
            <a:p>
              <a:r>
                <a:rPr lang="en-US" sz="1000" dirty="0"/>
                <a:t>  }</a:t>
              </a:r>
            </a:p>
            <a:p>
              <a:r>
                <a:rPr lang="en-US" sz="1000" dirty="0"/>
                <a:t>}</a:t>
              </a:r>
              <a:endParaRPr lang="en-IE" sz="1050" dirty="0"/>
            </a:p>
          </p:txBody>
        </p:sp>
        <p:sp>
          <p:nvSpPr>
            <p:cNvPr id="37" name="Rectangle 36">
              <a:extLst>
                <a:ext uri="{FF2B5EF4-FFF2-40B4-BE49-F238E27FC236}">
                  <a16:creationId xmlns:a16="http://schemas.microsoft.com/office/drawing/2014/main" id="{0027B513-4FE0-40AA-BCE2-7486FE2E090B}"/>
                </a:ext>
              </a:extLst>
            </p:cNvPr>
            <p:cNvSpPr/>
            <p:nvPr/>
          </p:nvSpPr>
          <p:spPr>
            <a:xfrm>
              <a:off x="2772040" y="2371320"/>
              <a:ext cx="905855" cy="188502"/>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dirty="0"/>
                <a:t>Try-</a:t>
              </a:r>
              <a:r>
                <a:rPr lang="en-US" sz="1200" dirty="0" err="1"/>
                <a:t>A.cs</a:t>
              </a:r>
              <a:endParaRPr lang="en-IE" sz="1200" dirty="0"/>
            </a:p>
          </p:txBody>
        </p:sp>
      </p:grpSp>
      <p:grpSp>
        <p:nvGrpSpPr>
          <p:cNvPr id="38" name="Group 37">
            <a:extLst>
              <a:ext uri="{FF2B5EF4-FFF2-40B4-BE49-F238E27FC236}">
                <a16:creationId xmlns:a16="http://schemas.microsoft.com/office/drawing/2014/main" id="{9D912F6A-B8EE-47E0-A1A9-D57A5356E1A5}"/>
              </a:ext>
            </a:extLst>
          </p:cNvPr>
          <p:cNvGrpSpPr/>
          <p:nvPr/>
        </p:nvGrpSpPr>
        <p:grpSpPr>
          <a:xfrm>
            <a:off x="3065668" y="2354508"/>
            <a:ext cx="905856" cy="1136192"/>
            <a:chOff x="2772040" y="2371320"/>
            <a:chExt cx="905856" cy="1136192"/>
          </a:xfrm>
        </p:grpSpPr>
        <p:sp>
          <p:nvSpPr>
            <p:cNvPr id="39" name="Rectangle: Folded Corner 38">
              <a:extLst>
                <a:ext uri="{FF2B5EF4-FFF2-40B4-BE49-F238E27FC236}">
                  <a16:creationId xmlns:a16="http://schemas.microsoft.com/office/drawing/2014/main" id="{4121CB85-69E1-44C7-8661-1F673761676C}"/>
                </a:ext>
              </a:extLst>
            </p:cNvPr>
            <p:cNvSpPr/>
            <p:nvPr/>
          </p:nvSpPr>
          <p:spPr>
            <a:xfrm>
              <a:off x="2772041" y="2549678"/>
              <a:ext cx="905855" cy="957834"/>
            </a:xfrm>
            <a:prstGeom prst="foldedCorner">
              <a:avLst/>
            </a:prstGeom>
            <a:solidFill>
              <a:srgbClr val="FFFFE7"/>
            </a:solidFill>
          </p:spPr>
          <p:style>
            <a:lnRef idx="2">
              <a:schemeClr val="dk1"/>
            </a:lnRef>
            <a:fillRef idx="1">
              <a:schemeClr val="lt1"/>
            </a:fillRef>
            <a:effectRef idx="0">
              <a:schemeClr val="dk1"/>
            </a:effectRef>
            <a:fontRef idx="minor">
              <a:schemeClr val="dk1"/>
            </a:fontRef>
          </p:style>
          <p:txBody>
            <a:bodyPr rtlCol="0" anchor="t" anchorCtr="0"/>
            <a:lstStyle/>
            <a:p>
              <a:r>
                <a:rPr lang="en-US" sz="900" dirty="0"/>
                <a:t>Class First{</a:t>
              </a:r>
            </a:p>
            <a:p>
              <a:r>
                <a:rPr lang="en-US" sz="900" dirty="0"/>
                <a:t>  </a:t>
              </a:r>
              <a:r>
                <a:rPr lang="en-US" sz="900" dirty="0">
                  <a:solidFill>
                    <a:schemeClr val="accent1"/>
                  </a:solidFill>
                </a:rPr>
                <a:t>int</a:t>
              </a:r>
              <a:r>
                <a:rPr lang="en-US" sz="900" dirty="0"/>
                <a:t> Add(</a:t>
              </a:r>
              <a:r>
                <a:rPr lang="en-US" sz="900" dirty="0">
                  <a:solidFill>
                    <a:schemeClr val="accent1"/>
                  </a:solidFill>
                </a:rPr>
                <a:t>int</a:t>
              </a:r>
              <a:r>
                <a:rPr lang="en-US" sz="900" dirty="0"/>
                <a:t> a){</a:t>
              </a:r>
            </a:p>
            <a:p>
              <a:r>
                <a:rPr lang="en-US" sz="900" dirty="0"/>
                <a:t>    return a++;</a:t>
              </a:r>
            </a:p>
            <a:p>
              <a:r>
                <a:rPr lang="en-US" sz="900" dirty="0"/>
                <a:t>  }</a:t>
              </a:r>
            </a:p>
            <a:p>
              <a:r>
                <a:rPr lang="en-US" sz="900" dirty="0"/>
                <a:t>}</a:t>
              </a:r>
              <a:endParaRPr lang="en-IE" sz="1000" dirty="0"/>
            </a:p>
          </p:txBody>
        </p:sp>
        <p:sp>
          <p:nvSpPr>
            <p:cNvPr id="40" name="Rectangle 39">
              <a:extLst>
                <a:ext uri="{FF2B5EF4-FFF2-40B4-BE49-F238E27FC236}">
                  <a16:creationId xmlns:a16="http://schemas.microsoft.com/office/drawing/2014/main" id="{80DD5A27-0706-4FC8-B4AB-4B94F4BFF6EA}"/>
                </a:ext>
              </a:extLst>
            </p:cNvPr>
            <p:cNvSpPr/>
            <p:nvPr/>
          </p:nvSpPr>
          <p:spPr>
            <a:xfrm>
              <a:off x="2772040" y="2371320"/>
              <a:ext cx="905855" cy="188502"/>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dirty="0" err="1"/>
                <a:t>First.cs</a:t>
              </a:r>
              <a:endParaRPr lang="en-IE" sz="1200" dirty="0"/>
            </a:p>
          </p:txBody>
        </p:sp>
      </p:grpSp>
      <p:sp>
        <p:nvSpPr>
          <p:cNvPr id="41" name="Arrow: Striped Right 40">
            <a:extLst>
              <a:ext uri="{FF2B5EF4-FFF2-40B4-BE49-F238E27FC236}">
                <a16:creationId xmlns:a16="http://schemas.microsoft.com/office/drawing/2014/main" id="{68C6E343-04C2-408F-87EB-D0732B598769}"/>
              </a:ext>
            </a:extLst>
          </p:cNvPr>
          <p:cNvSpPr/>
          <p:nvPr/>
        </p:nvSpPr>
        <p:spPr>
          <a:xfrm rot="5400000">
            <a:off x="1472606" y="4384562"/>
            <a:ext cx="547612" cy="341746"/>
          </a:xfrm>
          <a:prstGeom prst="striped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E"/>
          </a:p>
        </p:txBody>
      </p:sp>
      <p:sp>
        <p:nvSpPr>
          <p:cNvPr id="42" name="Arrow: Right 41">
            <a:extLst>
              <a:ext uri="{FF2B5EF4-FFF2-40B4-BE49-F238E27FC236}">
                <a16:creationId xmlns:a16="http://schemas.microsoft.com/office/drawing/2014/main" id="{AF2658E6-19AE-4C52-A528-0D74EC60A5A5}"/>
              </a:ext>
            </a:extLst>
          </p:cNvPr>
          <p:cNvSpPr/>
          <p:nvPr/>
        </p:nvSpPr>
        <p:spPr>
          <a:xfrm>
            <a:off x="1655659" y="4730262"/>
            <a:ext cx="4752635" cy="709301"/>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nl-BE" dirty="0"/>
              <a:t>Nieuwe</a:t>
            </a:r>
            <a:r>
              <a:rPr lang="en-US" dirty="0"/>
              <a:t> branch (A)</a:t>
            </a:r>
            <a:endParaRPr lang="en-IE" dirty="0"/>
          </a:p>
        </p:txBody>
      </p:sp>
      <p:grpSp>
        <p:nvGrpSpPr>
          <p:cNvPr id="43" name="Group 42">
            <a:extLst>
              <a:ext uri="{FF2B5EF4-FFF2-40B4-BE49-F238E27FC236}">
                <a16:creationId xmlns:a16="http://schemas.microsoft.com/office/drawing/2014/main" id="{94138AED-9372-4DAA-A501-0E4B8805558E}"/>
              </a:ext>
            </a:extLst>
          </p:cNvPr>
          <p:cNvGrpSpPr/>
          <p:nvPr/>
        </p:nvGrpSpPr>
        <p:grpSpPr>
          <a:xfrm>
            <a:off x="563357" y="5438892"/>
            <a:ext cx="812793" cy="792452"/>
            <a:chOff x="2772040" y="2371320"/>
            <a:chExt cx="905856" cy="1136192"/>
          </a:xfrm>
          <a:scene3d>
            <a:camera prst="perspectiveFront" fov="2700000">
              <a:rot lat="20376000" lon="1938000" rev="20112001"/>
            </a:camera>
            <a:lightRig rig="soft" dir="t">
              <a:rot lat="0" lon="0" rev="0"/>
            </a:lightRig>
          </a:scene3d>
        </p:grpSpPr>
        <p:sp>
          <p:nvSpPr>
            <p:cNvPr id="44" name="Rectangle: Folded Corner 43">
              <a:extLst>
                <a:ext uri="{FF2B5EF4-FFF2-40B4-BE49-F238E27FC236}">
                  <a16:creationId xmlns:a16="http://schemas.microsoft.com/office/drawing/2014/main" id="{346665E5-91B8-4760-B5B4-DABFACDE4C5A}"/>
                </a:ext>
              </a:extLst>
            </p:cNvPr>
            <p:cNvSpPr/>
            <p:nvPr/>
          </p:nvSpPr>
          <p:spPr>
            <a:xfrm>
              <a:off x="2772041" y="2549678"/>
              <a:ext cx="905855" cy="957834"/>
            </a:xfrm>
            <a:prstGeom prst="foldedCorner">
              <a:avLst/>
            </a:prstGeom>
            <a:solidFill>
              <a:srgbClr val="FFFFE7"/>
            </a:solidFill>
            <a:ln>
              <a:noFill/>
            </a:ln>
            <a:effectLst>
              <a:outerShdw blurRad="127000" dist="38100" dir="2700000" algn="ctr">
                <a:srgbClr val="000000">
                  <a:alpha val="45000"/>
                </a:srgbClr>
              </a:outerShdw>
            </a:effectLst>
            <a:sp3d prstMaterial="translucentPowder"/>
          </p:spPr>
          <p:style>
            <a:lnRef idx="2">
              <a:schemeClr val="dk1"/>
            </a:lnRef>
            <a:fillRef idx="1">
              <a:schemeClr val="lt1"/>
            </a:fillRef>
            <a:effectRef idx="0">
              <a:schemeClr val="dk1"/>
            </a:effectRef>
            <a:fontRef idx="minor">
              <a:schemeClr val="dk1"/>
            </a:fontRef>
          </p:style>
          <p:txBody>
            <a:bodyPr rtlCol="0" anchor="t" anchorCtr="0"/>
            <a:lstStyle/>
            <a:p>
              <a:r>
                <a:rPr lang="en-US" sz="700" dirty="0"/>
                <a:t>Class Main{</a:t>
              </a:r>
            </a:p>
            <a:p>
              <a:r>
                <a:rPr lang="en-US" sz="700" dirty="0"/>
                <a:t>  void Main{</a:t>
              </a:r>
            </a:p>
            <a:p>
              <a:r>
                <a:rPr lang="en-US" sz="700" dirty="0"/>
                <a:t>    Run();</a:t>
              </a:r>
            </a:p>
            <a:p>
              <a:r>
                <a:rPr lang="en-US" sz="700" dirty="0"/>
                <a:t>  }</a:t>
              </a:r>
            </a:p>
            <a:p>
              <a:r>
                <a:rPr lang="en-US" sz="700" dirty="0"/>
                <a:t>}</a:t>
              </a:r>
              <a:endParaRPr lang="en-IE" sz="800" dirty="0"/>
            </a:p>
          </p:txBody>
        </p:sp>
        <p:sp>
          <p:nvSpPr>
            <p:cNvPr id="45" name="Rectangle 44">
              <a:extLst>
                <a:ext uri="{FF2B5EF4-FFF2-40B4-BE49-F238E27FC236}">
                  <a16:creationId xmlns:a16="http://schemas.microsoft.com/office/drawing/2014/main" id="{35180658-5845-4AE2-81F0-A22370CDBA82}"/>
                </a:ext>
              </a:extLst>
            </p:cNvPr>
            <p:cNvSpPr/>
            <p:nvPr/>
          </p:nvSpPr>
          <p:spPr>
            <a:xfrm>
              <a:off x="2772040" y="2371320"/>
              <a:ext cx="905855" cy="188502"/>
            </a:xfrm>
            <a:prstGeom prst="rect">
              <a:avLst/>
            </a:prstGeom>
            <a:solidFill>
              <a:schemeClr val="dk1">
                <a:alpha val="50000"/>
              </a:schemeClr>
            </a:solidFill>
            <a:ln>
              <a:noFill/>
            </a:ln>
            <a:effectLst>
              <a:outerShdw blurRad="127000" dist="38100" dir="2700000" algn="ctr">
                <a:srgbClr val="000000">
                  <a:alpha val="45000"/>
                </a:srgbClr>
              </a:outerShdw>
            </a:effectLst>
            <a:sp3d prstMaterial="translucentPowder">
              <a:bevelT w="203200" h="50800" prst="softRound"/>
            </a:sp3d>
          </p:spPr>
          <p:style>
            <a:lnRef idx="0">
              <a:scrgbClr r="0" g="0" b="0"/>
            </a:lnRef>
            <a:fillRef idx="0">
              <a:scrgbClr r="0" g="0" b="0"/>
            </a:fillRef>
            <a:effectRef idx="0">
              <a:scrgbClr r="0" g="0" b="0"/>
            </a:effectRef>
            <a:fontRef idx="minor">
              <a:schemeClr val="lt1"/>
            </a:fontRef>
          </p:style>
          <p:txBody>
            <a:bodyPr rtlCol="0" anchor="ctr"/>
            <a:lstStyle/>
            <a:p>
              <a:pPr algn="ctr"/>
              <a:r>
                <a:rPr lang="en-US" sz="1200" dirty="0" err="1"/>
                <a:t>main.cs</a:t>
              </a:r>
              <a:endParaRPr lang="en-IE" sz="1200" dirty="0"/>
            </a:p>
          </p:txBody>
        </p:sp>
      </p:grpSp>
      <p:sp>
        <p:nvSpPr>
          <p:cNvPr id="46" name="Arrow: Striped Right 45">
            <a:extLst>
              <a:ext uri="{FF2B5EF4-FFF2-40B4-BE49-F238E27FC236}">
                <a16:creationId xmlns:a16="http://schemas.microsoft.com/office/drawing/2014/main" id="{5EA50306-B313-4F55-88CA-E7DB4250A550}"/>
              </a:ext>
            </a:extLst>
          </p:cNvPr>
          <p:cNvSpPr/>
          <p:nvPr/>
        </p:nvSpPr>
        <p:spPr>
          <a:xfrm rot="16200000">
            <a:off x="4527066" y="2776391"/>
            <a:ext cx="1185512" cy="341746"/>
          </a:xfrm>
          <a:prstGeom prst="striped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E"/>
          </a:p>
        </p:txBody>
      </p:sp>
      <p:grpSp>
        <p:nvGrpSpPr>
          <p:cNvPr id="59" name="Group 58">
            <a:extLst>
              <a:ext uri="{FF2B5EF4-FFF2-40B4-BE49-F238E27FC236}">
                <a16:creationId xmlns:a16="http://schemas.microsoft.com/office/drawing/2014/main" id="{FE5BAF01-1B6F-42EE-96F4-1379F95B3580}"/>
              </a:ext>
            </a:extLst>
          </p:cNvPr>
          <p:cNvGrpSpPr/>
          <p:nvPr/>
        </p:nvGrpSpPr>
        <p:grpSpPr>
          <a:xfrm>
            <a:off x="4682306" y="704701"/>
            <a:ext cx="812793" cy="792452"/>
            <a:chOff x="2772040" y="2371320"/>
            <a:chExt cx="905856" cy="1136192"/>
          </a:xfrm>
          <a:scene3d>
            <a:camera prst="perspectiveFront" fov="2700000">
              <a:rot lat="20376000" lon="1938000" rev="20112001"/>
            </a:camera>
            <a:lightRig rig="soft" dir="t">
              <a:rot lat="0" lon="0" rev="0"/>
            </a:lightRig>
          </a:scene3d>
        </p:grpSpPr>
        <p:sp>
          <p:nvSpPr>
            <p:cNvPr id="60" name="Rectangle: Folded Corner 59">
              <a:extLst>
                <a:ext uri="{FF2B5EF4-FFF2-40B4-BE49-F238E27FC236}">
                  <a16:creationId xmlns:a16="http://schemas.microsoft.com/office/drawing/2014/main" id="{372774A2-065D-48D9-86F3-64C5D2C8D407}"/>
                </a:ext>
              </a:extLst>
            </p:cNvPr>
            <p:cNvSpPr/>
            <p:nvPr/>
          </p:nvSpPr>
          <p:spPr>
            <a:xfrm>
              <a:off x="2772041" y="2549678"/>
              <a:ext cx="905855" cy="957834"/>
            </a:xfrm>
            <a:prstGeom prst="foldedCorner">
              <a:avLst/>
            </a:prstGeom>
            <a:solidFill>
              <a:srgbClr val="FFFFE7"/>
            </a:solidFill>
            <a:ln>
              <a:noFill/>
            </a:ln>
            <a:effectLst>
              <a:outerShdw blurRad="127000" dist="38100" dir="2700000" algn="ctr">
                <a:srgbClr val="000000">
                  <a:alpha val="45000"/>
                </a:srgbClr>
              </a:outerShdw>
            </a:effectLst>
            <a:sp3d prstMaterial="translucentPowder"/>
          </p:spPr>
          <p:style>
            <a:lnRef idx="2">
              <a:schemeClr val="dk1"/>
            </a:lnRef>
            <a:fillRef idx="1">
              <a:schemeClr val="lt1"/>
            </a:fillRef>
            <a:effectRef idx="0">
              <a:schemeClr val="dk1"/>
            </a:effectRef>
            <a:fontRef idx="minor">
              <a:schemeClr val="dk1"/>
            </a:fontRef>
          </p:style>
          <p:txBody>
            <a:bodyPr rtlCol="0" anchor="t" anchorCtr="0"/>
            <a:lstStyle/>
            <a:p>
              <a:r>
                <a:rPr lang="en-US" sz="700" dirty="0"/>
                <a:t>Class First{</a:t>
              </a:r>
            </a:p>
            <a:p>
              <a:r>
                <a:rPr lang="en-US" sz="700" dirty="0"/>
                <a:t>  </a:t>
              </a:r>
              <a:r>
                <a:rPr lang="en-US" sz="700" dirty="0">
                  <a:solidFill>
                    <a:schemeClr val="accent1"/>
                  </a:solidFill>
                </a:rPr>
                <a:t>int</a:t>
              </a:r>
              <a:r>
                <a:rPr lang="en-US" sz="700" dirty="0"/>
                <a:t> Add(</a:t>
              </a:r>
              <a:r>
                <a:rPr lang="en-US" sz="700" dirty="0">
                  <a:solidFill>
                    <a:schemeClr val="accent1"/>
                  </a:solidFill>
                </a:rPr>
                <a:t>int</a:t>
              </a:r>
              <a:r>
                <a:rPr lang="en-US" sz="700" dirty="0"/>
                <a:t> a){</a:t>
              </a:r>
            </a:p>
            <a:p>
              <a:r>
                <a:rPr lang="en-US" sz="700" dirty="0"/>
                <a:t>    return a++;</a:t>
              </a:r>
            </a:p>
            <a:p>
              <a:r>
                <a:rPr lang="en-US" sz="700" dirty="0"/>
                <a:t>  }</a:t>
              </a:r>
            </a:p>
            <a:p>
              <a:r>
                <a:rPr lang="en-US" sz="700" dirty="0"/>
                <a:t>}</a:t>
              </a:r>
              <a:endParaRPr lang="en-IE" sz="800" dirty="0"/>
            </a:p>
          </p:txBody>
        </p:sp>
        <p:sp>
          <p:nvSpPr>
            <p:cNvPr id="61" name="Rectangle 60">
              <a:extLst>
                <a:ext uri="{FF2B5EF4-FFF2-40B4-BE49-F238E27FC236}">
                  <a16:creationId xmlns:a16="http://schemas.microsoft.com/office/drawing/2014/main" id="{EB492BC2-CBCF-474A-9E7C-D3AADB9BCDEA}"/>
                </a:ext>
              </a:extLst>
            </p:cNvPr>
            <p:cNvSpPr/>
            <p:nvPr/>
          </p:nvSpPr>
          <p:spPr>
            <a:xfrm>
              <a:off x="2772040" y="2371320"/>
              <a:ext cx="905855" cy="188502"/>
            </a:xfrm>
            <a:prstGeom prst="rect">
              <a:avLst/>
            </a:prstGeom>
            <a:solidFill>
              <a:schemeClr val="dk1">
                <a:alpha val="50000"/>
              </a:schemeClr>
            </a:solidFill>
            <a:ln>
              <a:noFill/>
            </a:ln>
            <a:effectLst>
              <a:outerShdw blurRad="127000" dist="38100" dir="2700000" algn="ctr">
                <a:srgbClr val="000000">
                  <a:alpha val="45000"/>
                </a:srgbClr>
              </a:outerShdw>
            </a:effectLst>
            <a:sp3d prstMaterial="translucentPowder">
              <a:bevelT w="203200" h="50800" prst="softRound"/>
            </a:sp3d>
          </p:spPr>
          <p:style>
            <a:lnRef idx="0">
              <a:scrgbClr r="0" g="0" b="0"/>
            </a:lnRef>
            <a:fillRef idx="0">
              <a:scrgbClr r="0" g="0" b="0"/>
            </a:fillRef>
            <a:effectRef idx="0">
              <a:scrgbClr r="0" g="0" b="0"/>
            </a:effectRef>
            <a:fontRef idx="minor">
              <a:schemeClr val="lt1"/>
            </a:fontRef>
          </p:style>
          <p:txBody>
            <a:bodyPr rtlCol="0" anchor="ctr"/>
            <a:lstStyle/>
            <a:p>
              <a:pPr algn="ctr"/>
              <a:r>
                <a:rPr lang="en-US" sz="1200" dirty="0" err="1"/>
                <a:t>first.cs</a:t>
              </a:r>
              <a:endParaRPr lang="en-IE" sz="1200" dirty="0"/>
            </a:p>
          </p:txBody>
        </p:sp>
      </p:grpSp>
      <p:grpSp>
        <p:nvGrpSpPr>
          <p:cNvPr id="62" name="Group 61">
            <a:extLst>
              <a:ext uri="{FF2B5EF4-FFF2-40B4-BE49-F238E27FC236}">
                <a16:creationId xmlns:a16="http://schemas.microsoft.com/office/drawing/2014/main" id="{FA99C03B-29CA-4B60-90BF-67A79A836354}"/>
              </a:ext>
            </a:extLst>
          </p:cNvPr>
          <p:cNvGrpSpPr/>
          <p:nvPr/>
        </p:nvGrpSpPr>
        <p:grpSpPr>
          <a:xfrm>
            <a:off x="3795388" y="641286"/>
            <a:ext cx="812793" cy="792452"/>
            <a:chOff x="2772040" y="2371320"/>
            <a:chExt cx="905856" cy="1136192"/>
          </a:xfrm>
          <a:scene3d>
            <a:camera prst="perspectiveFront" fov="2700000">
              <a:rot lat="20376000" lon="1938000" rev="20112001"/>
            </a:camera>
            <a:lightRig rig="soft" dir="t">
              <a:rot lat="0" lon="0" rev="0"/>
            </a:lightRig>
          </a:scene3d>
        </p:grpSpPr>
        <p:sp>
          <p:nvSpPr>
            <p:cNvPr id="63" name="Rectangle: Folded Corner 62">
              <a:extLst>
                <a:ext uri="{FF2B5EF4-FFF2-40B4-BE49-F238E27FC236}">
                  <a16:creationId xmlns:a16="http://schemas.microsoft.com/office/drawing/2014/main" id="{F3A97DB7-4AB2-45BC-AD00-0AF87FCF6B37}"/>
                </a:ext>
              </a:extLst>
            </p:cNvPr>
            <p:cNvSpPr/>
            <p:nvPr/>
          </p:nvSpPr>
          <p:spPr>
            <a:xfrm>
              <a:off x="2772041" y="2549678"/>
              <a:ext cx="905855" cy="957834"/>
            </a:xfrm>
            <a:prstGeom prst="foldedCorner">
              <a:avLst/>
            </a:prstGeom>
            <a:solidFill>
              <a:srgbClr val="FFFFE7"/>
            </a:solidFill>
            <a:ln>
              <a:noFill/>
            </a:ln>
            <a:effectLst>
              <a:outerShdw blurRad="127000" dist="38100" dir="2700000" algn="ctr">
                <a:srgbClr val="000000">
                  <a:alpha val="45000"/>
                </a:srgbClr>
              </a:outerShdw>
            </a:effectLst>
            <a:sp3d prstMaterial="translucentPowder"/>
          </p:spPr>
          <p:style>
            <a:lnRef idx="2">
              <a:schemeClr val="dk1"/>
            </a:lnRef>
            <a:fillRef idx="1">
              <a:schemeClr val="lt1"/>
            </a:fillRef>
            <a:effectRef idx="0">
              <a:schemeClr val="dk1"/>
            </a:effectRef>
            <a:fontRef idx="minor">
              <a:schemeClr val="dk1"/>
            </a:fontRef>
          </p:style>
          <p:txBody>
            <a:bodyPr rtlCol="0" anchor="t" anchorCtr="0"/>
            <a:lstStyle/>
            <a:p>
              <a:r>
                <a:rPr lang="en-US" sz="700" dirty="0"/>
                <a:t>Class Main{</a:t>
              </a:r>
            </a:p>
            <a:p>
              <a:r>
                <a:rPr lang="en-US" sz="700" dirty="0"/>
                <a:t>  Main{</a:t>
              </a:r>
            </a:p>
            <a:p>
              <a:r>
                <a:rPr lang="en-US" sz="700" dirty="0"/>
                <a:t>    Run();</a:t>
              </a:r>
            </a:p>
            <a:p>
              <a:r>
                <a:rPr lang="en-US" sz="700" dirty="0"/>
                <a:t>  }</a:t>
              </a:r>
            </a:p>
            <a:p>
              <a:r>
                <a:rPr lang="en-US" sz="700" dirty="0"/>
                <a:t>}</a:t>
              </a:r>
              <a:endParaRPr lang="en-IE" sz="800" dirty="0"/>
            </a:p>
          </p:txBody>
        </p:sp>
        <p:sp>
          <p:nvSpPr>
            <p:cNvPr id="64" name="Rectangle 63">
              <a:extLst>
                <a:ext uri="{FF2B5EF4-FFF2-40B4-BE49-F238E27FC236}">
                  <a16:creationId xmlns:a16="http://schemas.microsoft.com/office/drawing/2014/main" id="{DA894233-B627-4785-ABAB-0E0E39AC9077}"/>
                </a:ext>
              </a:extLst>
            </p:cNvPr>
            <p:cNvSpPr/>
            <p:nvPr/>
          </p:nvSpPr>
          <p:spPr>
            <a:xfrm>
              <a:off x="2772040" y="2371320"/>
              <a:ext cx="905855" cy="188502"/>
            </a:xfrm>
            <a:prstGeom prst="rect">
              <a:avLst/>
            </a:prstGeom>
            <a:solidFill>
              <a:schemeClr val="dk1">
                <a:alpha val="50000"/>
              </a:schemeClr>
            </a:solidFill>
            <a:ln>
              <a:noFill/>
            </a:ln>
            <a:effectLst>
              <a:outerShdw blurRad="127000" dist="38100" dir="2700000" algn="ctr">
                <a:srgbClr val="000000">
                  <a:alpha val="45000"/>
                </a:srgbClr>
              </a:outerShdw>
            </a:effectLst>
            <a:sp3d prstMaterial="translucentPowder">
              <a:bevelT w="203200" h="50800" prst="softRound"/>
            </a:sp3d>
          </p:spPr>
          <p:style>
            <a:lnRef idx="0">
              <a:scrgbClr r="0" g="0" b="0"/>
            </a:lnRef>
            <a:fillRef idx="0">
              <a:scrgbClr r="0" g="0" b="0"/>
            </a:fillRef>
            <a:effectRef idx="0">
              <a:scrgbClr r="0" g="0" b="0"/>
            </a:effectRef>
            <a:fontRef idx="minor">
              <a:schemeClr val="lt1"/>
            </a:fontRef>
          </p:style>
          <p:txBody>
            <a:bodyPr rtlCol="0" anchor="ctr"/>
            <a:lstStyle/>
            <a:p>
              <a:pPr algn="ctr"/>
              <a:r>
                <a:rPr lang="en-US" sz="1200" dirty="0" err="1"/>
                <a:t>main.cs</a:t>
              </a:r>
              <a:endParaRPr lang="en-IE" sz="1200" dirty="0"/>
            </a:p>
          </p:txBody>
        </p:sp>
      </p:grpSp>
      <p:sp>
        <p:nvSpPr>
          <p:cNvPr id="68" name="Arrow: Striped Right 67">
            <a:extLst>
              <a:ext uri="{FF2B5EF4-FFF2-40B4-BE49-F238E27FC236}">
                <a16:creationId xmlns:a16="http://schemas.microsoft.com/office/drawing/2014/main" id="{5F09FC2B-5227-4267-A318-1949186CF440}"/>
              </a:ext>
            </a:extLst>
          </p:cNvPr>
          <p:cNvSpPr/>
          <p:nvPr/>
        </p:nvSpPr>
        <p:spPr>
          <a:xfrm rot="16200000">
            <a:off x="6134488" y="4360529"/>
            <a:ext cx="547613" cy="341746"/>
          </a:xfrm>
          <a:prstGeom prst="striped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E"/>
          </a:p>
        </p:txBody>
      </p:sp>
      <p:grpSp>
        <p:nvGrpSpPr>
          <p:cNvPr id="69" name="Group 68">
            <a:extLst>
              <a:ext uri="{FF2B5EF4-FFF2-40B4-BE49-F238E27FC236}">
                <a16:creationId xmlns:a16="http://schemas.microsoft.com/office/drawing/2014/main" id="{A0DCBD7B-A92D-4AA9-8AF8-4740E9FC7D01}"/>
              </a:ext>
            </a:extLst>
          </p:cNvPr>
          <p:cNvGrpSpPr/>
          <p:nvPr/>
        </p:nvGrpSpPr>
        <p:grpSpPr>
          <a:xfrm>
            <a:off x="3477122" y="5397243"/>
            <a:ext cx="905856" cy="1136192"/>
            <a:chOff x="2772040" y="2371320"/>
            <a:chExt cx="905856" cy="1136192"/>
          </a:xfrm>
        </p:grpSpPr>
        <p:sp>
          <p:nvSpPr>
            <p:cNvPr id="70" name="Rectangle: Folded Corner 69">
              <a:extLst>
                <a:ext uri="{FF2B5EF4-FFF2-40B4-BE49-F238E27FC236}">
                  <a16:creationId xmlns:a16="http://schemas.microsoft.com/office/drawing/2014/main" id="{3E7E4652-14E9-48E9-AE80-3A32BCC74B38}"/>
                </a:ext>
              </a:extLst>
            </p:cNvPr>
            <p:cNvSpPr/>
            <p:nvPr/>
          </p:nvSpPr>
          <p:spPr>
            <a:xfrm>
              <a:off x="2772041" y="2549678"/>
              <a:ext cx="905855" cy="957834"/>
            </a:xfrm>
            <a:prstGeom prst="foldedCorner">
              <a:avLst/>
            </a:prstGeom>
            <a:solidFill>
              <a:srgbClr val="FFFFE7"/>
            </a:solidFill>
          </p:spPr>
          <p:style>
            <a:lnRef idx="2">
              <a:schemeClr val="dk1"/>
            </a:lnRef>
            <a:fillRef idx="1">
              <a:schemeClr val="lt1"/>
            </a:fillRef>
            <a:effectRef idx="0">
              <a:schemeClr val="dk1"/>
            </a:effectRef>
            <a:fontRef idx="minor">
              <a:schemeClr val="dk1"/>
            </a:fontRef>
          </p:style>
          <p:txBody>
            <a:bodyPr rtlCol="0" anchor="t" anchorCtr="0"/>
            <a:lstStyle/>
            <a:p>
              <a:r>
                <a:rPr lang="en-US" sz="1000" dirty="0"/>
                <a:t>Class </a:t>
              </a:r>
              <a:r>
                <a:rPr lang="en-US" sz="1000" dirty="0" err="1"/>
                <a:t>TryA</a:t>
              </a:r>
              <a:r>
                <a:rPr lang="en-US" sz="1000" dirty="0"/>
                <a:t>{</a:t>
              </a:r>
            </a:p>
            <a:p>
              <a:r>
                <a:rPr lang="en-US" sz="1000" dirty="0"/>
                <a:t>  </a:t>
              </a:r>
              <a:r>
                <a:rPr lang="en-US" sz="1000" dirty="0" err="1"/>
                <a:t>TryThis</a:t>
              </a:r>
              <a:r>
                <a:rPr lang="en-US" sz="1000" dirty="0"/>
                <a:t>(){</a:t>
              </a:r>
            </a:p>
            <a:p>
              <a:r>
                <a:rPr lang="en-US" sz="1000" dirty="0"/>
                <a:t>    </a:t>
              </a:r>
              <a:r>
                <a:rPr lang="en-US" sz="1000" dirty="0" err="1"/>
                <a:t>BlowUp</a:t>
              </a:r>
              <a:r>
                <a:rPr lang="en-US" sz="1000" dirty="0"/>
                <a:t>();</a:t>
              </a:r>
            </a:p>
            <a:p>
              <a:r>
                <a:rPr lang="en-US" sz="1000" dirty="0"/>
                <a:t>  }</a:t>
              </a:r>
            </a:p>
            <a:p>
              <a:r>
                <a:rPr lang="en-US" sz="1000" dirty="0"/>
                <a:t>}</a:t>
              </a:r>
              <a:endParaRPr lang="en-IE" sz="1050" dirty="0"/>
            </a:p>
          </p:txBody>
        </p:sp>
        <p:sp>
          <p:nvSpPr>
            <p:cNvPr id="71" name="Rectangle 70">
              <a:extLst>
                <a:ext uri="{FF2B5EF4-FFF2-40B4-BE49-F238E27FC236}">
                  <a16:creationId xmlns:a16="http://schemas.microsoft.com/office/drawing/2014/main" id="{CDC3FCD1-BB2E-4BCB-887E-78C30F31E79A}"/>
                </a:ext>
              </a:extLst>
            </p:cNvPr>
            <p:cNvSpPr/>
            <p:nvPr/>
          </p:nvSpPr>
          <p:spPr>
            <a:xfrm>
              <a:off x="2772040" y="2371320"/>
              <a:ext cx="905855" cy="188502"/>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dirty="0"/>
                <a:t>Try-</a:t>
              </a:r>
              <a:r>
                <a:rPr lang="en-US" sz="1200" dirty="0" err="1"/>
                <a:t>A.cs</a:t>
              </a:r>
              <a:endParaRPr lang="en-IE" sz="1200" dirty="0"/>
            </a:p>
          </p:txBody>
        </p:sp>
      </p:grpSp>
      <p:grpSp>
        <p:nvGrpSpPr>
          <p:cNvPr id="72" name="Group 71">
            <a:extLst>
              <a:ext uri="{FF2B5EF4-FFF2-40B4-BE49-F238E27FC236}">
                <a16:creationId xmlns:a16="http://schemas.microsoft.com/office/drawing/2014/main" id="{E0BBFD64-2C15-4A8B-A525-A05543D5CBC1}"/>
              </a:ext>
            </a:extLst>
          </p:cNvPr>
          <p:cNvGrpSpPr/>
          <p:nvPr/>
        </p:nvGrpSpPr>
        <p:grpSpPr>
          <a:xfrm>
            <a:off x="7126123" y="2399724"/>
            <a:ext cx="905856" cy="1136192"/>
            <a:chOff x="2772040" y="2371320"/>
            <a:chExt cx="905856" cy="1136192"/>
          </a:xfrm>
        </p:grpSpPr>
        <p:sp>
          <p:nvSpPr>
            <p:cNvPr id="73" name="Rectangle: Folded Corner 72">
              <a:extLst>
                <a:ext uri="{FF2B5EF4-FFF2-40B4-BE49-F238E27FC236}">
                  <a16:creationId xmlns:a16="http://schemas.microsoft.com/office/drawing/2014/main" id="{B525D0DB-E980-407D-9C89-038300EC40D6}"/>
                </a:ext>
              </a:extLst>
            </p:cNvPr>
            <p:cNvSpPr/>
            <p:nvPr/>
          </p:nvSpPr>
          <p:spPr>
            <a:xfrm>
              <a:off x="2772041" y="2549678"/>
              <a:ext cx="905855" cy="957834"/>
            </a:xfrm>
            <a:prstGeom prst="foldedCorner">
              <a:avLst/>
            </a:prstGeom>
            <a:solidFill>
              <a:srgbClr val="FFFFE7"/>
            </a:solidFill>
          </p:spPr>
          <p:style>
            <a:lnRef idx="2">
              <a:schemeClr val="dk1"/>
            </a:lnRef>
            <a:fillRef idx="1">
              <a:schemeClr val="lt1"/>
            </a:fillRef>
            <a:effectRef idx="0">
              <a:schemeClr val="dk1"/>
            </a:effectRef>
            <a:fontRef idx="minor">
              <a:schemeClr val="dk1"/>
            </a:fontRef>
          </p:style>
          <p:txBody>
            <a:bodyPr rtlCol="0" anchor="t" anchorCtr="0"/>
            <a:lstStyle/>
            <a:p>
              <a:r>
                <a:rPr lang="en-US" sz="1000" dirty="0"/>
                <a:t>Class Main{</a:t>
              </a:r>
            </a:p>
            <a:p>
              <a:r>
                <a:rPr lang="en-US" sz="1000" dirty="0"/>
                <a:t>  </a:t>
              </a:r>
              <a:r>
                <a:rPr lang="en-US" sz="1000" dirty="0">
                  <a:solidFill>
                    <a:schemeClr val="accent1"/>
                  </a:solidFill>
                </a:rPr>
                <a:t>void</a:t>
              </a:r>
              <a:r>
                <a:rPr lang="en-US" sz="1000" dirty="0"/>
                <a:t> Main{</a:t>
              </a:r>
            </a:p>
            <a:p>
              <a:r>
                <a:rPr lang="en-US" sz="1000" dirty="0"/>
                <a:t>    </a:t>
              </a:r>
              <a:r>
                <a:rPr lang="en-US" sz="1000" strike="sngStrike" dirty="0">
                  <a:solidFill>
                    <a:srgbClr val="FF0000"/>
                  </a:solidFill>
                </a:rPr>
                <a:t>Run();</a:t>
              </a:r>
            </a:p>
            <a:p>
              <a:r>
                <a:rPr lang="en-US" sz="1000" dirty="0"/>
                <a:t>    </a:t>
              </a:r>
              <a:r>
                <a:rPr lang="en-US" sz="1000" dirty="0">
                  <a:solidFill>
                    <a:schemeClr val="accent6"/>
                  </a:solidFill>
                </a:rPr>
                <a:t>Execute();</a:t>
              </a:r>
            </a:p>
            <a:p>
              <a:r>
                <a:rPr lang="en-US" sz="1000" dirty="0"/>
                <a:t>  }</a:t>
              </a:r>
            </a:p>
            <a:p>
              <a:r>
                <a:rPr lang="en-US" sz="1000" dirty="0"/>
                <a:t>}</a:t>
              </a:r>
              <a:endParaRPr lang="en-IE" sz="1050" dirty="0"/>
            </a:p>
          </p:txBody>
        </p:sp>
        <p:sp>
          <p:nvSpPr>
            <p:cNvPr id="74" name="Rectangle 73">
              <a:extLst>
                <a:ext uri="{FF2B5EF4-FFF2-40B4-BE49-F238E27FC236}">
                  <a16:creationId xmlns:a16="http://schemas.microsoft.com/office/drawing/2014/main" id="{B292B6AA-9DE3-40BF-A08C-ACE817FF62FB}"/>
                </a:ext>
              </a:extLst>
            </p:cNvPr>
            <p:cNvSpPr/>
            <p:nvPr/>
          </p:nvSpPr>
          <p:spPr>
            <a:xfrm>
              <a:off x="2772040" y="2371320"/>
              <a:ext cx="905855" cy="188502"/>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dirty="0" err="1"/>
                <a:t>main.cs</a:t>
              </a:r>
              <a:endParaRPr lang="en-IE" sz="1200" dirty="0"/>
            </a:p>
          </p:txBody>
        </p:sp>
      </p:grpSp>
      <p:grpSp>
        <p:nvGrpSpPr>
          <p:cNvPr id="75" name="Group 74">
            <a:extLst>
              <a:ext uri="{FF2B5EF4-FFF2-40B4-BE49-F238E27FC236}">
                <a16:creationId xmlns:a16="http://schemas.microsoft.com/office/drawing/2014/main" id="{A2104C1A-CD53-4FA9-B531-9874AA45C199}"/>
              </a:ext>
            </a:extLst>
          </p:cNvPr>
          <p:cNvGrpSpPr/>
          <p:nvPr/>
        </p:nvGrpSpPr>
        <p:grpSpPr>
          <a:xfrm>
            <a:off x="3468711" y="5438078"/>
            <a:ext cx="905856" cy="1136192"/>
            <a:chOff x="2772040" y="2371320"/>
            <a:chExt cx="905856" cy="1136192"/>
          </a:xfrm>
          <a:scene3d>
            <a:camera prst="perspectiveFront" fov="2700000">
              <a:rot lat="20376000" lon="1938000" rev="20112001"/>
            </a:camera>
            <a:lightRig rig="soft" dir="t">
              <a:rot lat="0" lon="0" rev="0"/>
            </a:lightRig>
          </a:scene3d>
        </p:grpSpPr>
        <p:sp>
          <p:nvSpPr>
            <p:cNvPr id="76" name="Rectangle: Folded Corner 75">
              <a:extLst>
                <a:ext uri="{FF2B5EF4-FFF2-40B4-BE49-F238E27FC236}">
                  <a16:creationId xmlns:a16="http://schemas.microsoft.com/office/drawing/2014/main" id="{4C91779E-5160-41D1-BDA5-E750E18A2ADF}"/>
                </a:ext>
              </a:extLst>
            </p:cNvPr>
            <p:cNvSpPr/>
            <p:nvPr/>
          </p:nvSpPr>
          <p:spPr>
            <a:xfrm>
              <a:off x="2772041" y="2549678"/>
              <a:ext cx="905855" cy="957834"/>
            </a:xfrm>
            <a:prstGeom prst="foldedCorner">
              <a:avLst/>
            </a:prstGeom>
            <a:solidFill>
              <a:srgbClr val="FFFFE7"/>
            </a:solidFill>
            <a:ln>
              <a:noFill/>
            </a:ln>
            <a:effectLst>
              <a:outerShdw blurRad="127000" dist="38100" dir="2700000" algn="ctr">
                <a:srgbClr val="000000">
                  <a:alpha val="45000"/>
                </a:srgbClr>
              </a:outerShdw>
            </a:effectLst>
            <a:sp3d prstMaterial="translucentPowder"/>
          </p:spPr>
          <p:style>
            <a:lnRef idx="2">
              <a:schemeClr val="dk1"/>
            </a:lnRef>
            <a:fillRef idx="1">
              <a:schemeClr val="lt1"/>
            </a:fillRef>
            <a:effectRef idx="0">
              <a:schemeClr val="dk1"/>
            </a:effectRef>
            <a:fontRef idx="minor">
              <a:schemeClr val="dk1"/>
            </a:fontRef>
          </p:style>
          <p:txBody>
            <a:bodyPr rtlCol="0" anchor="t" anchorCtr="0"/>
            <a:lstStyle/>
            <a:p>
              <a:r>
                <a:rPr lang="en-US" sz="1000" dirty="0"/>
                <a:t>Class </a:t>
              </a:r>
              <a:r>
                <a:rPr lang="en-US" sz="1000" dirty="0" err="1"/>
                <a:t>TryA</a:t>
              </a:r>
              <a:r>
                <a:rPr lang="en-US" sz="1000" dirty="0"/>
                <a:t>{</a:t>
              </a:r>
            </a:p>
            <a:p>
              <a:r>
                <a:rPr lang="en-US" sz="1000" dirty="0"/>
                <a:t>  </a:t>
              </a:r>
              <a:r>
                <a:rPr lang="en-US" sz="1000" dirty="0" err="1"/>
                <a:t>TryThis</a:t>
              </a:r>
              <a:r>
                <a:rPr lang="en-US" sz="1000" dirty="0"/>
                <a:t>(){</a:t>
              </a:r>
            </a:p>
            <a:p>
              <a:r>
                <a:rPr lang="en-US" sz="1000" dirty="0"/>
                <a:t>    </a:t>
              </a:r>
              <a:r>
                <a:rPr lang="en-US" sz="1000" dirty="0" err="1"/>
                <a:t>BlowUp</a:t>
              </a:r>
              <a:r>
                <a:rPr lang="en-US" sz="1000" dirty="0"/>
                <a:t>();</a:t>
              </a:r>
            </a:p>
            <a:p>
              <a:r>
                <a:rPr lang="en-US" sz="1000" dirty="0"/>
                <a:t>  }</a:t>
              </a:r>
            </a:p>
            <a:p>
              <a:r>
                <a:rPr lang="en-US" sz="1000" dirty="0"/>
                <a:t>}</a:t>
              </a:r>
              <a:endParaRPr lang="en-IE" sz="1050" dirty="0"/>
            </a:p>
          </p:txBody>
        </p:sp>
        <p:sp>
          <p:nvSpPr>
            <p:cNvPr id="77" name="Rectangle 76">
              <a:extLst>
                <a:ext uri="{FF2B5EF4-FFF2-40B4-BE49-F238E27FC236}">
                  <a16:creationId xmlns:a16="http://schemas.microsoft.com/office/drawing/2014/main" id="{57D68FC0-DD2D-4668-B7A4-33C062703F6B}"/>
                </a:ext>
              </a:extLst>
            </p:cNvPr>
            <p:cNvSpPr/>
            <p:nvPr/>
          </p:nvSpPr>
          <p:spPr>
            <a:xfrm>
              <a:off x="2772040" y="2371320"/>
              <a:ext cx="905855" cy="188502"/>
            </a:xfrm>
            <a:prstGeom prst="rect">
              <a:avLst/>
            </a:prstGeom>
            <a:solidFill>
              <a:schemeClr val="dk1">
                <a:alpha val="50000"/>
              </a:schemeClr>
            </a:solidFill>
            <a:ln>
              <a:noFill/>
            </a:ln>
            <a:effectLst>
              <a:outerShdw blurRad="127000" dist="38100" dir="2700000" algn="ctr">
                <a:srgbClr val="000000">
                  <a:alpha val="45000"/>
                </a:srgbClr>
              </a:outerShdw>
            </a:effectLst>
            <a:sp3d prstMaterial="translucentPowder">
              <a:bevelT w="203200" h="50800" prst="softRound"/>
            </a:sp3d>
          </p:spPr>
          <p:style>
            <a:lnRef idx="0">
              <a:scrgbClr r="0" g="0" b="0"/>
            </a:lnRef>
            <a:fillRef idx="0">
              <a:scrgbClr r="0" g="0" b="0"/>
            </a:fillRef>
            <a:effectRef idx="0">
              <a:scrgbClr r="0" g="0" b="0"/>
            </a:effectRef>
            <a:fontRef idx="minor">
              <a:schemeClr val="lt1"/>
            </a:fontRef>
          </p:style>
          <p:txBody>
            <a:bodyPr rtlCol="0" anchor="ctr"/>
            <a:lstStyle/>
            <a:p>
              <a:pPr algn="ctr"/>
              <a:r>
                <a:rPr lang="en-US" sz="1200" dirty="0"/>
                <a:t>Try-</a:t>
              </a:r>
              <a:r>
                <a:rPr lang="en-US" sz="1200" dirty="0" err="1"/>
                <a:t>A.cs</a:t>
              </a:r>
              <a:endParaRPr lang="en-IE" sz="1200" dirty="0"/>
            </a:p>
          </p:txBody>
        </p:sp>
      </p:grpSp>
      <p:sp>
        <p:nvSpPr>
          <p:cNvPr id="81" name="Arrow: Striped Right 80">
            <a:extLst>
              <a:ext uri="{FF2B5EF4-FFF2-40B4-BE49-F238E27FC236}">
                <a16:creationId xmlns:a16="http://schemas.microsoft.com/office/drawing/2014/main" id="{7CA49CE8-3F59-42D5-BBFD-47802FA2D09D}"/>
              </a:ext>
            </a:extLst>
          </p:cNvPr>
          <p:cNvSpPr/>
          <p:nvPr/>
        </p:nvSpPr>
        <p:spPr>
          <a:xfrm rot="5400000">
            <a:off x="8649287" y="2778499"/>
            <a:ext cx="1181295" cy="341746"/>
          </a:xfrm>
          <a:prstGeom prst="striped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E"/>
          </a:p>
        </p:txBody>
      </p:sp>
      <p:grpSp>
        <p:nvGrpSpPr>
          <p:cNvPr id="86" name="Group 85">
            <a:extLst>
              <a:ext uri="{FF2B5EF4-FFF2-40B4-BE49-F238E27FC236}">
                <a16:creationId xmlns:a16="http://schemas.microsoft.com/office/drawing/2014/main" id="{A5E55F96-56A8-4E9D-924D-ACB6320992C2}"/>
              </a:ext>
            </a:extLst>
          </p:cNvPr>
          <p:cNvGrpSpPr/>
          <p:nvPr/>
        </p:nvGrpSpPr>
        <p:grpSpPr>
          <a:xfrm>
            <a:off x="6200318" y="352673"/>
            <a:ext cx="998599" cy="1118078"/>
            <a:chOff x="2772040" y="2371320"/>
            <a:chExt cx="905856" cy="1136192"/>
          </a:xfrm>
          <a:scene3d>
            <a:camera prst="perspectiveFront" fov="2700000">
              <a:rot lat="20376000" lon="1938000" rev="20112001"/>
            </a:camera>
            <a:lightRig rig="soft" dir="t">
              <a:rot lat="0" lon="0" rev="0"/>
            </a:lightRig>
          </a:scene3d>
        </p:grpSpPr>
        <p:sp>
          <p:nvSpPr>
            <p:cNvPr id="87" name="Rectangle: Folded Corner 86">
              <a:extLst>
                <a:ext uri="{FF2B5EF4-FFF2-40B4-BE49-F238E27FC236}">
                  <a16:creationId xmlns:a16="http://schemas.microsoft.com/office/drawing/2014/main" id="{AA3C97F4-F1B3-4C7D-B0ED-8DC0F5895F22}"/>
                </a:ext>
              </a:extLst>
            </p:cNvPr>
            <p:cNvSpPr/>
            <p:nvPr/>
          </p:nvSpPr>
          <p:spPr>
            <a:xfrm>
              <a:off x="2772041" y="2549678"/>
              <a:ext cx="905855" cy="957834"/>
            </a:xfrm>
            <a:prstGeom prst="foldedCorner">
              <a:avLst/>
            </a:prstGeom>
            <a:solidFill>
              <a:srgbClr val="FFFFE7"/>
            </a:solidFill>
            <a:ln>
              <a:noFill/>
            </a:ln>
            <a:effectLst>
              <a:outerShdw blurRad="127000" dist="38100" dir="2700000" algn="ctr">
                <a:srgbClr val="000000">
                  <a:alpha val="45000"/>
                </a:srgbClr>
              </a:outerShdw>
            </a:effectLst>
            <a:sp3d prstMaterial="translucentPowder"/>
          </p:spPr>
          <p:style>
            <a:lnRef idx="2">
              <a:schemeClr val="dk1"/>
            </a:lnRef>
            <a:fillRef idx="1">
              <a:schemeClr val="lt1"/>
            </a:fillRef>
            <a:effectRef idx="0">
              <a:schemeClr val="dk1"/>
            </a:effectRef>
            <a:fontRef idx="minor">
              <a:schemeClr val="dk1"/>
            </a:fontRef>
          </p:style>
          <p:txBody>
            <a:bodyPr rtlCol="0" anchor="t" anchorCtr="0"/>
            <a:lstStyle/>
            <a:p>
              <a:r>
                <a:rPr lang="en-US" sz="800" dirty="0"/>
                <a:t>Class </a:t>
              </a:r>
              <a:r>
                <a:rPr lang="en-US" sz="800" dirty="0" err="1"/>
                <a:t>TryB</a:t>
              </a:r>
              <a:r>
                <a:rPr lang="en-US" sz="800" dirty="0"/>
                <a:t>{</a:t>
              </a:r>
            </a:p>
            <a:p>
              <a:r>
                <a:rPr lang="en-US" sz="800" dirty="0"/>
                <a:t>  </a:t>
              </a:r>
              <a:r>
                <a:rPr lang="en-US" sz="800" dirty="0">
                  <a:solidFill>
                    <a:schemeClr val="accent1"/>
                  </a:solidFill>
                </a:rPr>
                <a:t>bool</a:t>
              </a:r>
              <a:r>
                <a:rPr lang="en-US" sz="800" dirty="0"/>
                <a:t> Try(</a:t>
              </a:r>
              <a:r>
                <a:rPr lang="en-US" sz="800" dirty="0">
                  <a:solidFill>
                    <a:schemeClr val="accent1"/>
                  </a:solidFill>
                </a:rPr>
                <a:t>string</a:t>
              </a:r>
              <a:r>
                <a:rPr lang="en-US" sz="800" dirty="0"/>
                <a:t> b)</a:t>
              </a:r>
            </a:p>
            <a:p>
              <a:r>
                <a:rPr lang="en-US" sz="800" dirty="0"/>
                <a:t>    =&gt; </a:t>
              </a:r>
              <a:r>
                <a:rPr lang="en-US" sz="800" dirty="0" err="1"/>
                <a:t>b?.Length</a:t>
              </a:r>
              <a:r>
                <a:rPr lang="en-US" sz="800" dirty="0"/>
                <a:t>&gt;0;  </a:t>
              </a:r>
            </a:p>
            <a:p>
              <a:r>
                <a:rPr lang="en-US" sz="800" dirty="0"/>
                <a:t>}</a:t>
              </a:r>
            </a:p>
            <a:p>
              <a:endParaRPr lang="en-IE" sz="1050" dirty="0"/>
            </a:p>
          </p:txBody>
        </p:sp>
        <p:sp>
          <p:nvSpPr>
            <p:cNvPr id="88" name="Rectangle 87">
              <a:extLst>
                <a:ext uri="{FF2B5EF4-FFF2-40B4-BE49-F238E27FC236}">
                  <a16:creationId xmlns:a16="http://schemas.microsoft.com/office/drawing/2014/main" id="{30B3EC74-4E01-4E53-88EA-11FF45A76DA6}"/>
                </a:ext>
              </a:extLst>
            </p:cNvPr>
            <p:cNvSpPr/>
            <p:nvPr/>
          </p:nvSpPr>
          <p:spPr>
            <a:xfrm>
              <a:off x="2772040" y="2371320"/>
              <a:ext cx="905855" cy="188502"/>
            </a:xfrm>
            <a:prstGeom prst="rect">
              <a:avLst/>
            </a:prstGeom>
            <a:solidFill>
              <a:schemeClr val="dk1">
                <a:alpha val="50000"/>
              </a:schemeClr>
            </a:solidFill>
            <a:ln>
              <a:noFill/>
            </a:ln>
            <a:effectLst>
              <a:outerShdw blurRad="127000" dist="38100" dir="2700000" algn="ctr">
                <a:srgbClr val="000000">
                  <a:alpha val="45000"/>
                </a:srgbClr>
              </a:outerShdw>
            </a:effectLst>
            <a:sp3d prstMaterial="translucentPowder">
              <a:bevelT w="203200" h="50800" prst="softRound"/>
            </a:sp3d>
          </p:spPr>
          <p:style>
            <a:lnRef idx="0">
              <a:scrgbClr r="0" g="0" b="0"/>
            </a:lnRef>
            <a:fillRef idx="0">
              <a:scrgbClr r="0" g="0" b="0"/>
            </a:fillRef>
            <a:effectRef idx="0">
              <a:scrgbClr r="0" g="0" b="0"/>
            </a:effectRef>
            <a:fontRef idx="minor">
              <a:schemeClr val="lt1"/>
            </a:fontRef>
          </p:style>
          <p:txBody>
            <a:bodyPr rtlCol="0" anchor="ctr"/>
            <a:lstStyle/>
            <a:p>
              <a:pPr algn="ctr"/>
              <a:r>
                <a:rPr lang="en-US" sz="1200" dirty="0"/>
                <a:t>Try-</a:t>
              </a:r>
              <a:r>
                <a:rPr lang="en-US" sz="1200" dirty="0" err="1"/>
                <a:t>B.cs</a:t>
              </a:r>
              <a:endParaRPr lang="en-IE" sz="1200" dirty="0"/>
            </a:p>
          </p:txBody>
        </p:sp>
      </p:grpSp>
      <p:grpSp>
        <p:nvGrpSpPr>
          <p:cNvPr id="85" name="Group 84">
            <a:extLst>
              <a:ext uri="{FF2B5EF4-FFF2-40B4-BE49-F238E27FC236}">
                <a16:creationId xmlns:a16="http://schemas.microsoft.com/office/drawing/2014/main" id="{D8A99CB7-686B-4400-9C69-52A0805A5969}"/>
              </a:ext>
            </a:extLst>
          </p:cNvPr>
          <p:cNvGrpSpPr/>
          <p:nvPr/>
        </p:nvGrpSpPr>
        <p:grpSpPr>
          <a:xfrm>
            <a:off x="8231619" y="1267028"/>
            <a:ext cx="2112296" cy="1351633"/>
            <a:chOff x="9934059" y="4522039"/>
            <a:chExt cx="2112296" cy="1351633"/>
          </a:xfrm>
        </p:grpSpPr>
        <p:sp>
          <p:nvSpPr>
            <p:cNvPr id="82" name="Rectangle: Rounded Corners 81">
              <a:extLst>
                <a:ext uri="{FF2B5EF4-FFF2-40B4-BE49-F238E27FC236}">
                  <a16:creationId xmlns:a16="http://schemas.microsoft.com/office/drawing/2014/main" id="{2E277BCE-CB5A-4863-8637-583E715CEE2D}"/>
                </a:ext>
              </a:extLst>
            </p:cNvPr>
            <p:cNvSpPr/>
            <p:nvPr/>
          </p:nvSpPr>
          <p:spPr>
            <a:xfrm>
              <a:off x="9934059" y="4522039"/>
              <a:ext cx="2112296" cy="1351633"/>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E"/>
            </a:p>
          </p:txBody>
        </p:sp>
        <p:grpSp>
          <p:nvGrpSpPr>
            <p:cNvPr id="26" name="Group 25">
              <a:extLst>
                <a:ext uri="{FF2B5EF4-FFF2-40B4-BE49-F238E27FC236}">
                  <a16:creationId xmlns:a16="http://schemas.microsoft.com/office/drawing/2014/main" id="{C999721A-9BB6-420F-A53A-AFF6C7BE4556}"/>
                </a:ext>
              </a:extLst>
            </p:cNvPr>
            <p:cNvGrpSpPr/>
            <p:nvPr/>
          </p:nvGrpSpPr>
          <p:grpSpPr>
            <a:xfrm>
              <a:off x="11034196" y="4641196"/>
              <a:ext cx="905856" cy="1136192"/>
              <a:chOff x="2772040" y="2371320"/>
              <a:chExt cx="905856" cy="1136192"/>
            </a:xfrm>
          </p:grpSpPr>
          <p:sp>
            <p:nvSpPr>
              <p:cNvPr id="27" name="Rectangle: Folded Corner 26">
                <a:extLst>
                  <a:ext uri="{FF2B5EF4-FFF2-40B4-BE49-F238E27FC236}">
                    <a16:creationId xmlns:a16="http://schemas.microsoft.com/office/drawing/2014/main" id="{18F33AA0-95E3-42F9-9944-A67F71D8BDEE}"/>
                  </a:ext>
                </a:extLst>
              </p:cNvPr>
              <p:cNvSpPr/>
              <p:nvPr/>
            </p:nvSpPr>
            <p:spPr>
              <a:xfrm>
                <a:off x="2772041" y="2549678"/>
                <a:ext cx="905855" cy="957834"/>
              </a:xfrm>
              <a:prstGeom prst="foldedCorner">
                <a:avLst/>
              </a:prstGeom>
              <a:solidFill>
                <a:srgbClr val="FFFFE7"/>
              </a:solidFill>
            </p:spPr>
            <p:style>
              <a:lnRef idx="2">
                <a:schemeClr val="dk1"/>
              </a:lnRef>
              <a:fillRef idx="1">
                <a:schemeClr val="lt1"/>
              </a:fillRef>
              <a:effectRef idx="0">
                <a:schemeClr val="dk1"/>
              </a:effectRef>
              <a:fontRef idx="minor">
                <a:schemeClr val="dk1"/>
              </a:fontRef>
            </p:style>
            <p:txBody>
              <a:bodyPr rtlCol="0" anchor="t" anchorCtr="0"/>
              <a:lstStyle/>
              <a:p>
                <a:r>
                  <a:rPr lang="en-US" sz="1000" dirty="0"/>
                  <a:t>Class Main{</a:t>
                </a:r>
              </a:p>
              <a:p>
                <a:r>
                  <a:rPr lang="en-US" sz="1000" dirty="0"/>
                  <a:t>  </a:t>
                </a:r>
                <a:r>
                  <a:rPr lang="en-US" sz="1000" dirty="0">
                    <a:solidFill>
                      <a:schemeClr val="accent1"/>
                    </a:solidFill>
                  </a:rPr>
                  <a:t>void</a:t>
                </a:r>
                <a:r>
                  <a:rPr lang="en-US" sz="1000" dirty="0"/>
                  <a:t> Main{</a:t>
                </a:r>
              </a:p>
              <a:p>
                <a:r>
                  <a:rPr lang="en-US" sz="1000" dirty="0"/>
                  <a:t>    </a:t>
                </a:r>
                <a:r>
                  <a:rPr lang="en-US" sz="1000" strike="sngStrike" dirty="0">
                    <a:solidFill>
                      <a:srgbClr val="FF0000"/>
                    </a:solidFill>
                  </a:rPr>
                  <a:t>Run();</a:t>
                </a:r>
              </a:p>
              <a:p>
                <a:r>
                  <a:rPr lang="en-US" sz="1000" dirty="0"/>
                  <a:t>    </a:t>
                </a:r>
                <a:r>
                  <a:rPr lang="en-US" sz="1000" dirty="0">
                    <a:solidFill>
                      <a:schemeClr val="accent6"/>
                    </a:solidFill>
                  </a:rPr>
                  <a:t>Execute();</a:t>
                </a:r>
              </a:p>
              <a:p>
                <a:r>
                  <a:rPr lang="en-US" sz="1000" dirty="0"/>
                  <a:t>  }</a:t>
                </a:r>
              </a:p>
              <a:p>
                <a:r>
                  <a:rPr lang="en-US" sz="1000" dirty="0"/>
                  <a:t>}</a:t>
                </a:r>
                <a:endParaRPr lang="en-IE" sz="1050" dirty="0"/>
              </a:p>
            </p:txBody>
          </p:sp>
          <p:sp>
            <p:nvSpPr>
              <p:cNvPr id="28" name="Rectangle 27">
                <a:extLst>
                  <a:ext uri="{FF2B5EF4-FFF2-40B4-BE49-F238E27FC236}">
                    <a16:creationId xmlns:a16="http://schemas.microsoft.com/office/drawing/2014/main" id="{AE8C6EB0-6331-4732-A0AC-9409E58A6E10}"/>
                  </a:ext>
                </a:extLst>
              </p:cNvPr>
              <p:cNvSpPr/>
              <p:nvPr/>
            </p:nvSpPr>
            <p:spPr>
              <a:xfrm>
                <a:off x="2772040" y="2371320"/>
                <a:ext cx="905855" cy="188502"/>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dirty="0" err="1"/>
                  <a:t>Main.cs</a:t>
                </a:r>
                <a:endParaRPr lang="en-IE" sz="1200" dirty="0"/>
              </a:p>
            </p:txBody>
          </p:sp>
        </p:grpSp>
        <p:grpSp>
          <p:nvGrpSpPr>
            <p:cNvPr id="29" name="Group 28">
              <a:extLst>
                <a:ext uri="{FF2B5EF4-FFF2-40B4-BE49-F238E27FC236}">
                  <a16:creationId xmlns:a16="http://schemas.microsoft.com/office/drawing/2014/main" id="{6CDA7F3B-7F2D-4A58-B2DF-97A0BF60575F}"/>
                </a:ext>
              </a:extLst>
            </p:cNvPr>
            <p:cNvGrpSpPr/>
            <p:nvPr/>
          </p:nvGrpSpPr>
          <p:grpSpPr>
            <a:xfrm>
              <a:off x="10032141" y="4664521"/>
              <a:ext cx="905856" cy="1136192"/>
              <a:chOff x="2772040" y="2371320"/>
              <a:chExt cx="905856" cy="1136192"/>
            </a:xfrm>
          </p:grpSpPr>
          <p:sp>
            <p:nvSpPr>
              <p:cNvPr id="30" name="Rectangle: Folded Corner 29">
                <a:extLst>
                  <a:ext uri="{FF2B5EF4-FFF2-40B4-BE49-F238E27FC236}">
                    <a16:creationId xmlns:a16="http://schemas.microsoft.com/office/drawing/2014/main" id="{853EE54D-6014-46D2-9206-F0ED98755AAB}"/>
                  </a:ext>
                </a:extLst>
              </p:cNvPr>
              <p:cNvSpPr/>
              <p:nvPr/>
            </p:nvSpPr>
            <p:spPr>
              <a:xfrm>
                <a:off x="2772041" y="2549678"/>
                <a:ext cx="905855" cy="957834"/>
              </a:xfrm>
              <a:prstGeom prst="foldedCorner">
                <a:avLst/>
              </a:prstGeom>
              <a:solidFill>
                <a:srgbClr val="FFFFE7"/>
              </a:solidFill>
            </p:spPr>
            <p:style>
              <a:lnRef idx="2">
                <a:schemeClr val="dk1"/>
              </a:lnRef>
              <a:fillRef idx="1">
                <a:schemeClr val="lt1"/>
              </a:fillRef>
              <a:effectRef idx="0">
                <a:schemeClr val="dk1"/>
              </a:effectRef>
              <a:fontRef idx="minor">
                <a:schemeClr val="dk1"/>
              </a:fontRef>
            </p:style>
            <p:txBody>
              <a:bodyPr rtlCol="0" anchor="t" anchorCtr="0"/>
              <a:lstStyle/>
              <a:p>
                <a:r>
                  <a:rPr lang="en-US" sz="1000" dirty="0"/>
                  <a:t>Class Main{</a:t>
                </a:r>
              </a:p>
              <a:p>
                <a:r>
                  <a:rPr lang="en-US" sz="1000" dirty="0"/>
                  <a:t>  </a:t>
                </a:r>
                <a:r>
                  <a:rPr lang="en-US" sz="1000" dirty="0">
                    <a:solidFill>
                      <a:srgbClr val="0070C0"/>
                    </a:solidFill>
                  </a:rPr>
                  <a:t>void</a:t>
                </a:r>
                <a:r>
                  <a:rPr lang="en-US" sz="1000" dirty="0"/>
                  <a:t> Main{</a:t>
                </a:r>
              </a:p>
              <a:p>
                <a:r>
                  <a:rPr lang="en-US" sz="1000" dirty="0"/>
                  <a:t>    Run();</a:t>
                </a:r>
              </a:p>
              <a:p>
                <a:r>
                  <a:rPr lang="en-US" sz="1000" dirty="0">
                    <a:solidFill>
                      <a:schemeClr val="accent6"/>
                    </a:solidFill>
                  </a:rPr>
                  <a:t>    Try-B();</a:t>
                </a:r>
                <a:endParaRPr lang="en-US" sz="1000" dirty="0"/>
              </a:p>
              <a:p>
                <a:r>
                  <a:rPr lang="en-US" sz="1000" dirty="0"/>
                  <a:t>  }</a:t>
                </a:r>
              </a:p>
              <a:p>
                <a:r>
                  <a:rPr lang="en-US" sz="1000" dirty="0"/>
                  <a:t>}</a:t>
                </a:r>
                <a:endParaRPr lang="en-IE" sz="1050" dirty="0"/>
              </a:p>
            </p:txBody>
          </p:sp>
          <p:sp>
            <p:nvSpPr>
              <p:cNvPr id="31" name="Rectangle 30">
                <a:extLst>
                  <a:ext uri="{FF2B5EF4-FFF2-40B4-BE49-F238E27FC236}">
                    <a16:creationId xmlns:a16="http://schemas.microsoft.com/office/drawing/2014/main" id="{75B5D86D-B60C-429C-BB1C-E9DBB95D5152}"/>
                  </a:ext>
                </a:extLst>
              </p:cNvPr>
              <p:cNvSpPr/>
              <p:nvPr/>
            </p:nvSpPr>
            <p:spPr>
              <a:xfrm>
                <a:off x="2772040" y="2371320"/>
                <a:ext cx="905855" cy="188502"/>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dirty="0" err="1"/>
                  <a:t>Main.cs</a:t>
                </a:r>
                <a:endParaRPr lang="en-IE" sz="1200" dirty="0"/>
              </a:p>
            </p:txBody>
          </p:sp>
        </p:grpSp>
        <p:sp>
          <p:nvSpPr>
            <p:cNvPr id="83" name="Rectangle 82">
              <a:extLst>
                <a:ext uri="{FF2B5EF4-FFF2-40B4-BE49-F238E27FC236}">
                  <a16:creationId xmlns:a16="http://schemas.microsoft.com/office/drawing/2014/main" id="{D13A7475-E746-4447-8E21-2F17AE5B0F9A}"/>
                </a:ext>
              </a:extLst>
            </p:cNvPr>
            <p:cNvSpPr/>
            <p:nvPr/>
          </p:nvSpPr>
          <p:spPr>
            <a:xfrm>
              <a:off x="10937996" y="4522039"/>
              <a:ext cx="96199" cy="1351633"/>
            </a:xfrm>
            <a:prstGeom prst="rect">
              <a:avLst/>
            </a:prstGeom>
            <a:solidFill>
              <a:srgbClr val="C00000"/>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IE"/>
            </a:p>
          </p:txBody>
        </p:sp>
        <p:sp>
          <p:nvSpPr>
            <p:cNvPr id="84" name="Arrow: Left-Right 83">
              <a:extLst>
                <a:ext uri="{FF2B5EF4-FFF2-40B4-BE49-F238E27FC236}">
                  <a16:creationId xmlns:a16="http://schemas.microsoft.com/office/drawing/2014/main" id="{F2B3EB2E-450D-4449-88D5-C4DCE3875AA6}"/>
                </a:ext>
              </a:extLst>
            </p:cNvPr>
            <p:cNvSpPr/>
            <p:nvPr/>
          </p:nvSpPr>
          <p:spPr>
            <a:xfrm>
              <a:off x="10766927" y="4915570"/>
              <a:ext cx="436782" cy="188502"/>
            </a:xfrm>
            <a:prstGeom prst="leftRightArrow">
              <a:avLst/>
            </a:prstGeom>
            <a:solidFill>
              <a:srgbClr val="7030A0"/>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en-IE"/>
            </a:p>
          </p:txBody>
        </p:sp>
      </p:grpSp>
      <p:grpSp>
        <p:nvGrpSpPr>
          <p:cNvPr id="95" name="Group 94">
            <a:extLst>
              <a:ext uri="{FF2B5EF4-FFF2-40B4-BE49-F238E27FC236}">
                <a16:creationId xmlns:a16="http://schemas.microsoft.com/office/drawing/2014/main" id="{E5A25556-4007-4216-A924-83E3AED26BEA}"/>
              </a:ext>
            </a:extLst>
          </p:cNvPr>
          <p:cNvGrpSpPr/>
          <p:nvPr/>
        </p:nvGrpSpPr>
        <p:grpSpPr>
          <a:xfrm>
            <a:off x="7486238" y="395229"/>
            <a:ext cx="905856" cy="1136192"/>
            <a:chOff x="2772040" y="2371320"/>
            <a:chExt cx="905856" cy="1136192"/>
          </a:xfrm>
        </p:grpSpPr>
        <p:sp>
          <p:nvSpPr>
            <p:cNvPr id="96" name="Rectangle: Folded Corner 95">
              <a:extLst>
                <a:ext uri="{FF2B5EF4-FFF2-40B4-BE49-F238E27FC236}">
                  <a16:creationId xmlns:a16="http://schemas.microsoft.com/office/drawing/2014/main" id="{8E5D48F1-3910-4FB3-88B1-AC80903AB54A}"/>
                </a:ext>
              </a:extLst>
            </p:cNvPr>
            <p:cNvSpPr/>
            <p:nvPr/>
          </p:nvSpPr>
          <p:spPr>
            <a:xfrm>
              <a:off x="2772041" y="2549678"/>
              <a:ext cx="905855" cy="957834"/>
            </a:xfrm>
            <a:prstGeom prst="foldedCorner">
              <a:avLst/>
            </a:prstGeom>
            <a:solidFill>
              <a:srgbClr val="FFFFE7"/>
            </a:solidFill>
          </p:spPr>
          <p:style>
            <a:lnRef idx="2">
              <a:schemeClr val="dk1"/>
            </a:lnRef>
            <a:fillRef idx="1">
              <a:schemeClr val="lt1"/>
            </a:fillRef>
            <a:effectRef idx="0">
              <a:schemeClr val="dk1"/>
            </a:effectRef>
            <a:fontRef idx="minor">
              <a:schemeClr val="dk1"/>
            </a:fontRef>
          </p:style>
          <p:txBody>
            <a:bodyPr rtlCol="0" anchor="t" anchorCtr="0"/>
            <a:lstStyle/>
            <a:p>
              <a:r>
                <a:rPr lang="en-US" sz="1000" dirty="0"/>
                <a:t>Class Main{</a:t>
              </a:r>
            </a:p>
            <a:p>
              <a:r>
                <a:rPr lang="en-US" sz="1000" dirty="0"/>
                <a:t>  </a:t>
              </a:r>
              <a:r>
                <a:rPr lang="en-US" sz="1000" dirty="0">
                  <a:solidFill>
                    <a:schemeClr val="accent1"/>
                  </a:solidFill>
                </a:rPr>
                <a:t>void</a:t>
              </a:r>
              <a:r>
                <a:rPr lang="en-US" sz="1000" dirty="0"/>
                <a:t> Main{</a:t>
              </a:r>
            </a:p>
            <a:p>
              <a:r>
                <a:rPr lang="en-US" sz="1000" dirty="0"/>
                <a:t>    Run(); </a:t>
              </a:r>
            </a:p>
            <a:p>
              <a:r>
                <a:rPr lang="en-US" sz="1000" dirty="0">
                  <a:solidFill>
                    <a:schemeClr val="accent6"/>
                  </a:solidFill>
                </a:rPr>
                <a:t>    Try-B();</a:t>
              </a:r>
              <a:endParaRPr lang="en-US" sz="1000" dirty="0"/>
            </a:p>
            <a:p>
              <a:r>
                <a:rPr lang="en-US" sz="1000" dirty="0"/>
                <a:t>  }</a:t>
              </a:r>
            </a:p>
            <a:p>
              <a:r>
                <a:rPr lang="en-US" sz="1000" dirty="0"/>
                <a:t>}</a:t>
              </a:r>
              <a:endParaRPr lang="en-IE" sz="1050" dirty="0"/>
            </a:p>
          </p:txBody>
        </p:sp>
        <p:sp>
          <p:nvSpPr>
            <p:cNvPr id="97" name="Rectangle 96">
              <a:extLst>
                <a:ext uri="{FF2B5EF4-FFF2-40B4-BE49-F238E27FC236}">
                  <a16:creationId xmlns:a16="http://schemas.microsoft.com/office/drawing/2014/main" id="{59C883C4-0865-4A35-A813-A7C2C514F184}"/>
                </a:ext>
              </a:extLst>
            </p:cNvPr>
            <p:cNvSpPr/>
            <p:nvPr/>
          </p:nvSpPr>
          <p:spPr>
            <a:xfrm>
              <a:off x="2772040" y="2371320"/>
              <a:ext cx="905855" cy="188502"/>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dirty="0" err="1"/>
                <a:t>main.cs</a:t>
              </a:r>
              <a:endParaRPr lang="en-IE" sz="1200" dirty="0"/>
            </a:p>
          </p:txBody>
        </p:sp>
      </p:grpSp>
      <p:grpSp>
        <p:nvGrpSpPr>
          <p:cNvPr id="98" name="Group 97">
            <a:extLst>
              <a:ext uri="{FF2B5EF4-FFF2-40B4-BE49-F238E27FC236}">
                <a16:creationId xmlns:a16="http://schemas.microsoft.com/office/drawing/2014/main" id="{8829F93F-A08D-471B-966C-C814215A1050}"/>
              </a:ext>
            </a:extLst>
          </p:cNvPr>
          <p:cNvGrpSpPr/>
          <p:nvPr/>
        </p:nvGrpSpPr>
        <p:grpSpPr>
          <a:xfrm>
            <a:off x="8800922" y="1410799"/>
            <a:ext cx="905856" cy="1136192"/>
            <a:chOff x="2772040" y="2371320"/>
            <a:chExt cx="905856" cy="1136192"/>
          </a:xfrm>
        </p:grpSpPr>
        <p:sp>
          <p:nvSpPr>
            <p:cNvPr id="99" name="Rectangle: Folded Corner 98">
              <a:extLst>
                <a:ext uri="{FF2B5EF4-FFF2-40B4-BE49-F238E27FC236}">
                  <a16:creationId xmlns:a16="http://schemas.microsoft.com/office/drawing/2014/main" id="{943087D2-88FE-4418-88DF-794B62C35BE0}"/>
                </a:ext>
              </a:extLst>
            </p:cNvPr>
            <p:cNvSpPr/>
            <p:nvPr/>
          </p:nvSpPr>
          <p:spPr>
            <a:xfrm>
              <a:off x="2772041" y="2549678"/>
              <a:ext cx="905855" cy="957834"/>
            </a:xfrm>
            <a:prstGeom prst="foldedCorner">
              <a:avLst/>
            </a:prstGeom>
            <a:solidFill>
              <a:srgbClr val="FFFFE7"/>
            </a:solidFill>
          </p:spPr>
          <p:style>
            <a:lnRef idx="2">
              <a:schemeClr val="dk1"/>
            </a:lnRef>
            <a:fillRef idx="1">
              <a:schemeClr val="lt1"/>
            </a:fillRef>
            <a:effectRef idx="0">
              <a:schemeClr val="dk1"/>
            </a:effectRef>
            <a:fontRef idx="minor">
              <a:schemeClr val="dk1"/>
            </a:fontRef>
          </p:style>
          <p:txBody>
            <a:bodyPr rtlCol="0" anchor="t" anchorCtr="0"/>
            <a:lstStyle/>
            <a:p>
              <a:r>
                <a:rPr lang="en-US" sz="900" dirty="0"/>
                <a:t>Class Main{</a:t>
              </a:r>
            </a:p>
            <a:p>
              <a:r>
                <a:rPr lang="en-US" sz="900" dirty="0"/>
                <a:t>  </a:t>
              </a:r>
              <a:r>
                <a:rPr lang="en-US" sz="900" dirty="0">
                  <a:solidFill>
                    <a:schemeClr val="accent1"/>
                  </a:solidFill>
                </a:rPr>
                <a:t>void</a:t>
              </a:r>
              <a:r>
                <a:rPr lang="en-US" sz="900" dirty="0"/>
                <a:t> Main{   </a:t>
              </a:r>
              <a:endParaRPr lang="en-US" sz="900" strike="sngStrike" dirty="0">
                <a:solidFill>
                  <a:srgbClr val="FF0000"/>
                </a:solidFill>
              </a:endParaRPr>
            </a:p>
            <a:p>
              <a:r>
                <a:rPr lang="en-US" sz="900" dirty="0"/>
                <a:t>    </a:t>
              </a:r>
              <a:r>
                <a:rPr lang="en-US" sz="900" dirty="0">
                  <a:solidFill>
                    <a:schemeClr val="accent6"/>
                  </a:solidFill>
                </a:rPr>
                <a:t>Execute();</a:t>
              </a:r>
              <a:endParaRPr lang="en-US" sz="900" dirty="0"/>
            </a:p>
            <a:p>
              <a:r>
                <a:rPr lang="en-US" sz="900" dirty="0">
                  <a:solidFill>
                    <a:schemeClr val="accent6"/>
                  </a:solidFill>
                </a:rPr>
                <a:t>    Try-B();</a:t>
              </a:r>
            </a:p>
            <a:p>
              <a:r>
                <a:rPr lang="en-US" sz="900" dirty="0"/>
                <a:t>  }</a:t>
              </a:r>
            </a:p>
            <a:p>
              <a:r>
                <a:rPr lang="en-US" sz="900" dirty="0"/>
                <a:t>}</a:t>
              </a:r>
              <a:endParaRPr lang="en-IE" sz="1000" dirty="0"/>
            </a:p>
          </p:txBody>
        </p:sp>
        <p:sp>
          <p:nvSpPr>
            <p:cNvPr id="100" name="Rectangle 99">
              <a:extLst>
                <a:ext uri="{FF2B5EF4-FFF2-40B4-BE49-F238E27FC236}">
                  <a16:creationId xmlns:a16="http://schemas.microsoft.com/office/drawing/2014/main" id="{CA217167-EF0D-4A9E-8A14-CC284601751D}"/>
                </a:ext>
              </a:extLst>
            </p:cNvPr>
            <p:cNvSpPr/>
            <p:nvPr/>
          </p:nvSpPr>
          <p:spPr>
            <a:xfrm>
              <a:off x="2772040" y="2371320"/>
              <a:ext cx="905855" cy="188502"/>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dirty="0" err="1"/>
                <a:t>main.cs</a:t>
              </a:r>
              <a:endParaRPr lang="en-IE" sz="1200" dirty="0"/>
            </a:p>
          </p:txBody>
        </p:sp>
      </p:grpSp>
      <p:grpSp>
        <p:nvGrpSpPr>
          <p:cNvPr id="101" name="Group 100">
            <a:extLst>
              <a:ext uri="{FF2B5EF4-FFF2-40B4-BE49-F238E27FC236}">
                <a16:creationId xmlns:a16="http://schemas.microsoft.com/office/drawing/2014/main" id="{516212BC-73BF-4457-A8EB-3D1D67B00DE4}"/>
              </a:ext>
            </a:extLst>
          </p:cNvPr>
          <p:cNvGrpSpPr/>
          <p:nvPr/>
        </p:nvGrpSpPr>
        <p:grpSpPr>
          <a:xfrm>
            <a:off x="7464492" y="463479"/>
            <a:ext cx="998598" cy="1008635"/>
            <a:chOff x="2772040" y="2371320"/>
            <a:chExt cx="905856" cy="1136192"/>
          </a:xfrm>
          <a:scene3d>
            <a:camera prst="perspectiveFront" fov="2700000">
              <a:rot lat="20376000" lon="1938000" rev="20112001"/>
            </a:camera>
            <a:lightRig rig="soft" dir="t">
              <a:rot lat="0" lon="0" rev="0"/>
            </a:lightRig>
          </a:scene3d>
        </p:grpSpPr>
        <p:sp>
          <p:nvSpPr>
            <p:cNvPr id="102" name="Rectangle: Folded Corner 101">
              <a:extLst>
                <a:ext uri="{FF2B5EF4-FFF2-40B4-BE49-F238E27FC236}">
                  <a16:creationId xmlns:a16="http://schemas.microsoft.com/office/drawing/2014/main" id="{0F0F8898-5545-405B-AFFA-9FD7FF340D5B}"/>
                </a:ext>
              </a:extLst>
            </p:cNvPr>
            <p:cNvSpPr/>
            <p:nvPr/>
          </p:nvSpPr>
          <p:spPr>
            <a:xfrm>
              <a:off x="2772041" y="2549678"/>
              <a:ext cx="905855" cy="957834"/>
            </a:xfrm>
            <a:prstGeom prst="foldedCorner">
              <a:avLst/>
            </a:prstGeom>
            <a:solidFill>
              <a:srgbClr val="FFFFE7"/>
            </a:solidFill>
            <a:ln>
              <a:noFill/>
            </a:ln>
            <a:effectLst>
              <a:outerShdw blurRad="127000" dist="38100" dir="2700000" algn="ctr">
                <a:srgbClr val="000000">
                  <a:alpha val="45000"/>
                </a:srgbClr>
              </a:outerShdw>
            </a:effectLst>
            <a:sp3d prstMaterial="translucentPowder"/>
          </p:spPr>
          <p:style>
            <a:lnRef idx="2">
              <a:schemeClr val="dk1"/>
            </a:lnRef>
            <a:fillRef idx="1">
              <a:schemeClr val="lt1"/>
            </a:fillRef>
            <a:effectRef idx="0">
              <a:schemeClr val="dk1"/>
            </a:effectRef>
            <a:fontRef idx="minor">
              <a:schemeClr val="dk1"/>
            </a:fontRef>
          </p:style>
          <p:txBody>
            <a:bodyPr rtlCol="0" anchor="t" anchorCtr="0"/>
            <a:lstStyle/>
            <a:p>
              <a:r>
                <a:rPr lang="en-US" sz="800" dirty="0"/>
                <a:t>Class Main{</a:t>
              </a:r>
            </a:p>
            <a:p>
              <a:r>
                <a:rPr lang="en-US" sz="800" dirty="0"/>
                <a:t>  </a:t>
              </a:r>
              <a:r>
                <a:rPr lang="en-US" sz="800" dirty="0">
                  <a:solidFill>
                    <a:schemeClr val="accent1"/>
                  </a:solidFill>
                </a:rPr>
                <a:t>void</a:t>
              </a:r>
              <a:r>
                <a:rPr lang="en-US" sz="800" dirty="0"/>
                <a:t> Main{</a:t>
              </a:r>
            </a:p>
            <a:p>
              <a:r>
                <a:rPr lang="en-US" sz="800" dirty="0"/>
                <a:t>    Run(); </a:t>
              </a:r>
            </a:p>
            <a:p>
              <a:r>
                <a:rPr lang="en-US" sz="800" dirty="0">
                  <a:solidFill>
                    <a:schemeClr val="accent6"/>
                  </a:solidFill>
                </a:rPr>
                <a:t>    Try-B();</a:t>
              </a:r>
              <a:endParaRPr lang="en-US" sz="800" dirty="0"/>
            </a:p>
            <a:p>
              <a:r>
                <a:rPr lang="en-US" sz="800" dirty="0"/>
                <a:t>  }</a:t>
              </a:r>
            </a:p>
            <a:p>
              <a:r>
                <a:rPr lang="en-US" sz="800" dirty="0"/>
                <a:t>}</a:t>
              </a:r>
              <a:endParaRPr lang="en-IE" sz="900" dirty="0"/>
            </a:p>
          </p:txBody>
        </p:sp>
        <p:sp>
          <p:nvSpPr>
            <p:cNvPr id="103" name="Rectangle 102">
              <a:extLst>
                <a:ext uri="{FF2B5EF4-FFF2-40B4-BE49-F238E27FC236}">
                  <a16:creationId xmlns:a16="http://schemas.microsoft.com/office/drawing/2014/main" id="{C0E24044-5F61-46CD-8A22-F1A590E65FFE}"/>
                </a:ext>
              </a:extLst>
            </p:cNvPr>
            <p:cNvSpPr/>
            <p:nvPr/>
          </p:nvSpPr>
          <p:spPr>
            <a:xfrm>
              <a:off x="2772040" y="2371320"/>
              <a:ext cx="905855" cy="188502"/>
            </a:xfrm>
            <a:prstGeom prst="rect">
              <a:avLst/>
            </a:prstGeom>
            <a:solidFill>
              <a:schemeClr val="dk1">
                <a:alpha val="50000"/>
              </a:schemeClr>
            </a:solidFill>
            <a:ln>
              <a:noFill/>
            </a:ln>
            <a:effectLst>
              <a:outerShdw blurRad="127000" dist="38100" dir="2700000" algn="ctr">
                <a:srgbClr val="000000">
                  <a:alpha val="45000"/>
                </a:srgbClr>
              </a:outerShdw>
            </a:effectLst>
            <a:sp3d prstMaterial="translucentPowder">
              <a:bevelT w="203200" h="50800" prst="softRound"/>
            </a:sp3d>
          </p:spPr>
          <p:style>
            <a:lnRef idx="0">
              <a:scrgbClr r="0" g="0" b="0"/>
            </a:lnRef>
            <a:fillRef idx="0">
              <a:scrgbClr r="0" g="0" b="0"/>
            </a:fillRef>
            <a:effectRef idx="0">
              <a:scrgbClr r="0" g="0" b="0"/>
            </a:effectRef>
            <a:fontRef idx="minor">
              <a:schemeClr val="lt1"/>
            </a:fontRef>
          </p:style>
          <p:txBody>
            <a:bodyPr rtlCol="0" anchor="ctr"/>
            <a:lstStyle/>
            <a:p>
              <a:pPr algn="ctr"/>
              <a:r>
                <a:rPr lang="en-US" sz="1200" dirty="0" err="1"/>
                <a:t>main.cs</a:t>
              </a:r>
              <a:endParaRPr lang="en-IE" sz="1200" dirty="0"/>
            </a:p>
          </p:txBody>
        </p:sp>
      </p:grpSp>
    </p:spTree>
    <p:extLst>
      <p:ext uri="{BB962C8B-B14F-4D97-AF65-F5344CB8AC3E}">
        <p14:creationId xmlns:p14="http://schemas.microsoft.com/office/powerpoint/2010/main" val="1748076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par>
                                <p:cTn id="12" presetID="1" presetClass="exit" presetSubtype="0" fill="hold" grpId="1" nodeType="withEffect">
                                  <p:stCondLst>
                                    <p:cond delay="0"/>
                                  </p:stCondLst>
                                  <p:childTnLst>
                                    <p:set>
                                      <p:cBhvr>
                                        <p:cTn id="13" dur="1" fill="hold">
                                          <p:stCondLst>
                                            <p:cond delay="0"/>
                                          </p:stCondLst>
                                        </p:cTn>
                                        <p:tgtEl>
                                          <p:spTgt spid="4"/>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5"/>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1"/>
                                        </p:tgtEl>
                                        <p:attrNameLst>
                                          <p:attrName>style.visibility</p:attrName>
                                        </p:attrNameLst>
                                      </p:cBhvr>
                                      <p:to>
                                        <p:strVal val="visible"/>
                                      </p:to>
                                    </p:set>
                                  </p:childTnLst>
                                </p:cTn>
                              </p:par>
                              <p:par>
                                <p:cTn id="22" presetID="1" presetClass="entr" presetSubtype="0" fill="hold" grpId="1" nodeType="withEffect">
                                  <p:stCondLst>
                                    <p:cond delay="0"/>
                                  </p:stCondLst>
                                  <p:childTnLst>
                                    <p:set>
                                      <p:cBhvr>
                                        <p:cTn id="23" dur="1" fill="hold">
                                          <p:stCondLst>
                                            <p:cond delay="0"/>
                                          </p:stCondLst>
                                        </p:cTn>
                                        <p:tgtEl>
                                          <p:spTgt spid="9"/>
                                        </p:tgtEl>
                                        <p:attrNameLst>
                                          <p:attrName>style.visibility</p:attrName>
                                        </p:attrNameLst>
                                      </p:cBhvr>
                                      <p:to>
                                        <p:strVal val="visible"/>
                                      </p:to>
                                    </p:set>
                                  </p:childTnLst>
                                </p:cTn>
                              </p:par>
                              <p:par>
                                <p:cTn id="24" presetID="47" presetClass="entr" presetSubtype="0" fill="hold" nodeType="withEffect">
                                  <p:stCondLst>
                                    <p:cond delay="0"/>
                                  </p:stCondLst>
                                  <p:childTnLst>
                                    <p:set>
                                      <p:cBhvr>
                                        <p:cTn id="25" dur="1" fill="hold">
                                          <p:stCondLst>
                                            <p:cond delay="0"/>
                                          </p:stCondLst>
                                        </p:cTn>
                                        <p:tgtEl>
                                          <p:spTgt spid="43"/>
                                        </p:tgtEl>
                                        <p:attrNameLst>
                                          <p:attrName>style.visibility</p:attrName>
                                        </p:attrNameLst>
                                      </p:cBhvr>
                                      <p:to>
                                        <p:strVal val="visible"/>
                                      </p:to>
                                    </p:set>
                                    <p:animEffect transition="in" filter="fade">
                                      <p:cBhvr>
                                        <p:cTn id="26" dur="1000"/>
                                        <p:tgtEl>
                                          <p:spTgt spid="43"/>
                                        </p:tgtEl>
                                      </p:cBhvr>
                                    </p:animEffect>
                                    <p:anim calcmode="lin" valueType="num">
                                      <p:cBhvr>
                                        <p:cTn id="27" dur="1000" fill="hold"/>
                                        <p:tgtEl>
                                          <p:spTgt spid="43"/>
                                        </p:tgtEl>
                                        <p:attrNameLst>
                                          <p:attrName>ppt_x</p:attrName>
                                        </p:attrNameLst>
                                      </p:cBhvr>
                                      <p:tavLst>
                                        <p:tav tm="0">
                                          <p:val>
                                            <p:strVal val="#ppt_x"/>
                                          </p:val>
                                        </p:tav>
                                        <p:tav tm="100000">
                                          <p:val>
                                            <p:strVal val="#ppt_x"/>
                                          </p:val>
                                        </p:tav>
                                      </p:tavLst>
                                    </p:anim>
                                    <p:anim calcmode="lin" valueType="num">
                                      <p:cBhvr>
                                        <p:cTn id="28"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5"/>
                                        </p:tgtEl>
                                        <p:attrNameLst>
                                          <p:attrName>style.visibility</p:attrName>
                                        </p:attrNameLst>
                                      </p:cBhvr>
                                      <p:to>
                                        <p:strVal val="visible"/>
                                      </p:to>
                                    </p:set>
                                    <p:animEffect transition="in" filter="fade">
                                      <p:cBhvr>
                                        <p:cTn id="33" dur="500"/>
                                        <p:tgtEl>
                                          <p:spTgt spid="35"/>
                                        </p:tgtEl>
                                      </p:cBhvr>
                                    </p:animEffect>
                                  </p:childTnLst>
                                </p:cTn>
                              </p:par>
                            </p:childTnLst>
                          </p:cTn>
                        </p:par>
                        <p:par>
                          <p:cTn id="34" fill="hold">
                            <p:stCondLst>
                              <p:cond delay="500"/>
                            </p:stCondLst>
                            <p:childTnLst>
                              <p:par>
                                <p:cTn id="35" presetID="1" presetClass="entr" presetSubtype="0" fill="hold" grpId="0" nodeType="afterEffect">
                                  <p:stCondLst>
                                    <p:cond delay="0"/>
                                  </p:stCondLst>
                                  <p:childTnLst>
                                    <p:set>
                                      <p:cBhvr>
                                        <p:cTn id="36" dur="1" fill="hold">
                                          <p:stCondLst>
                                            <p:cond delay="0"/>
                                          </p:stCondLst>
                                        </p:cTn>
                                        <p:tgtEl>
                                          <p:spTgt spid="5"/>
                                        </p:tgtEl>
                                        <p:attrNameLst>
                                          <p:attrName>style.visibility</p:attrName>
                                        </p:attrNameLst>
                                      </p:cBhvr>
                                      <p:to>
                                        <p:strVal val="visible"/>
                                      </p:to>
                                    </p:set>
                                  </p:childTnLst>
                                </p:cTn>
                              </p:par>
                              <p:par>
                                <p:cTn id="37" presetID="1" presetClass="exit" presetSubtype="0" fill="hold" grpId="1" nodeType="withEffect">
                                  <p:stCondLst>
                                    <p:cond delay="0"/>
                                  </p:stCondLst>
                                  <p:childTnLst>
                                    <p:set>
                                      <p:cBhvr>
                                        <p:cTn id="38" dur="1" fill="hold">
                                          <p:stCondLst>
                                            <p:cond delay="0"/>
                                          </p:stCondLst>
                                        </p:cTn>
                                        <p:tgtEl>
                                          <p:spTgt spid="8"/>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par>
                                <p:cTn id="43" presetID="1" presetClass="exit" presetSubtype="0" fill="hold" grpId="1" nodeType="withEffect">
                                  <p:stCondLst>
                                    <p:cond delay="0"/>
                                  </p:stCondLst>
                                  <p:childTnLst>
                                    <p:set>
                                      <p:cBhvr>
                                        <p:cTn id="44" dur="1" fill="hold">
                                          <p:stCondLst>
                                            <p:cond delay="0"/>
                                          </p:stCondLst>
                                        </p:cTn>
                                        <p:tgtEl>
                                          <p:spTgt spid="5"/>
                                        </p:tgtEl>
                                        <p:attrNameLst>
                                          <p:attrName>style.visibility</p:attrName>
                                        </p:attrNameLst>
                                      </p:cBhvr>
                                      <p:to>
                                        <p:strVal val="hidden"/>
                                      </p:to>
                                    </p:set>
                                  </p:childTnLst>
                                </p:cTn>
                              </p:par>
                            </p:childTnLst>
                          </p:cTn>
                        </p:par>
                        <p:par>
                          <p:cTn id="45" fill="hold">
                            <p:stCondLst>
                              <p:cond delay="0"/>
                            </p:stCondLst>
                            <p:childTnLst>
                              <p:par>
                                <p:cTn id="46" presetID="10" presetClass="entr" presetSubtype="0" fill="hold" nodeType="afterEffect">
                                  <p:stCondLst>
                                    <p:cond delay="0"/>
                                  </p:stCondLst>
                                  <p:childTnLst>
                                    <p:set>
                                      <p:cBhvr>
                                        <p:cTn id="47" dur="1" fill="hold">
                                          <p:stCondLst>
                                            <p:cond delay="0"/>
                                          </p:stCondLst>
                                        </p:cTn>
                                        <p:tgtEl>
                                          <p:spTgt spid="38"/>
                                        </p:tgtEl>
                                        <p:attrNameLst>
                                          <p:attrName>style.visibility</p:attrName>
                                        </p:attrNameLst>
                                      </p:cBhvr>
                                      <p:to>
                                        <p:strVal val="visible"/>
                                      </p:to>
                                    </p:set>
                                    <p:animEffect transition="in" filter="fade">
                                      <p:cBhvr>
                                        <p:cTn id="48" dur="500"/>
                                        <p:tgtEl>
                                          <p:spTgt spid="38"/>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6"/>
                                        </p:tgtEl>
                                        <p:attrNameLst>
                                          <p:attrName>style.visibility</p:attrName>
                                        </p:attrNameLst>
                                      </p:cBhvr>
                                      <p:to>
                                        <p:strVal val="visible"/>
                                      </p:to>
                                    </p:set>
                                  </p:childTnLst>
                                </p:cTn>
                              </p:par>
                              <p:par>
                                <p:cTn id="53" presetID="10" presetClass="entr" presetSubtype="0" fill="hold" grpId="0" nodeType="with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fade">
                                      <p:cBhvr>
                                        <p:cTn id="55" dur="500"/>
                                        <p:tgtEl>
                                          <p:spTgt spid="11"/>
                                        </p:tgtEl>
                                      </p:cBhvr>
                                    </p:animEffect>
                                  </p:childTnLst>
                                </p:cTn>
                              </p:par>
                            </p:childTnLst>
                          </p:cTn>
                        </p:par>
                        <p:par>
                          <p:cTn id="56" fill="hold">
                            <p:stCondLst>
                              <p:cond delay="500"/>
                            </p:stCondLst>
                            <p:childTnLst>
                              <p:par>
                                <p:cTn id="57" presetID="42" presetClass="entr" presetSubtype="0" fill="hold" nodeType="afterEffect">
                                  <p:stCondLst>
                                    <p:cond delay="0"/>
                                  </p:stCondLst>
                                  <p:childTnLst>
                                    <p:set>
                                      <p:cBhvr>
                                        <p:cTn id="58" dur="1" fill="hold">
                                          <p:stCondLst>
                                            <p:cond delay="0"/>
                                          </p:stCondLst>
                                        </p:cTn>
                                        <p:tgtEl>
                                          <p:spTgt spid="59"/>
                                        </p:tgtEl>
                                        <p:attrNameLst>
                                          <p:attrName>style.visibility</p:attrName>
                                        </p:attrNameLst>
                                      </p:cBhvr>
                                      <p:to>
                                        <p:strVal val="visible"/>
                                      </p:to>
                                    </p:set>
                                    <p:animEffect transition="in" filter="fade">
                                      <p:cBhvr>
                                        <p:cTn id="59" dur="1000"/>
                                        <p:tgtEl>
                                          <p:spTgt spid="59"/>
                                        </p:tgtEl>
                                      </p:cBhvr>
                                    </p:animEffect>
                                    <p:anim calcmode="lin" valueType="num">
                                      <p:cBhvr>
                                        <p:cTn id="60" dur="1000" fill="hold"/>
                                        <p:tgtEl>
                                          <p:spTgt spid="59"/>
                                        </p:tgtEl>
                                        <p:attrNameLst>
                                          <p:attrName>ppt_x</p:attrName>
                                        </p:attrNameLst>
                                      </p:cBhvr>
                                      <p:tavLst>
                                        <p:tav tm="0">
                                          <p:val>
                                            <p:strVal val="#ppt_x"/>
                                          </p:val>
                                        </p:tav>
                                        <p:tav tm="100000">
                                          <p:val>
                                            <p:strVal val="#ppt_x"/>
                                          </p:val>
                                        </p:tav>
                                      </p:tavLst>
                                    </p:anim>
                                    <p:anim calcmode="lin" valueType="num">
                                      <p:cBhvr>
                                        <p:cTn id="61" dur="1000" fill="hold"/>
                                        <p:tgtEl>
                                          <p:spTgt spid="59"/>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62"/>
                                        </p:tgtEl>
                                        <p:attrNameLst>
                                          <p:attrName>style.visibility</p:attrName>
                                        </p:attrNameLst>
                                      </p:cBhvr>
                                      <p:to>
                                        <p:strVal val="visible"/>
                                      </p:to>
                                    </p:set>
                                    <p:animEffect transition="in" filter="fade">
                                      <p:cBhvr>
                                        <p:cTn id="64" dur="1000"/>
                                        <p:tgtEl>
                                          <p:spTgt spid="62"/>
                                        </p:tgtEl>
                                      </p:cBhvr>
                                    </p:animEffect>
                                    <p:anim calcmode="lin" valueType="num">
                                      <p:cBhvr>
                                        <p:cTn id="65" dur="1000" fill="hold"/>
                                        <p:tgtEl>
                                          <p:spTgt spid="62"/>
                                        </p:tgtEl>
                                        <p:attrNameLst>
                                          <p:attrName>ppt_x</p:attrName>
                                        </p:attrNameLst>
                                      </p:cBhvr>
                                      <p:tavLst>
                                        <p:tav tm="0">
                                          <p:val>
                                            <p:strVal val="#ppt_x"/>
                                          </p:val>
                                        </p:tav>
                                        <p:tav tm="100000">
                                          <p:val>
                                            <p:strVal val="#ppt_x"/>
                                          </p:val>
                                        </p:tav>
                                      </p:tavLst>
                                    </p:anim>
                                    <p:anim calcmode="lin" valueType="num">
                                      <p:cBhvr>
                                        <p:cTn id="66" dur="1000" fill="hold"/>
                                        <p:tgtEl>
                                          <p:spTgt spid="62"/>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0"/>
                                        </p:tgtEl>
                                        <p:attrNameLst>
                                          <p:attrName>style.visibility</p:attrName>
                                        </p:attrNameLst>
                                      </p:cBhvr>
                                      <p:to>
                                        <p:strVal val="visible"/>
                                      </p:to>
                                    </p:set>
                                  </p:childTnLst>
                                </p:cTn>
                              </p:par>
                              <p:par>
                                <p:cTn id="71" presetID="1" presetClass="exit" presetSubtype="0" fill="hold" grpId="0" nodeType="withEffect">
                                  <p:stCondLst>
                                    <p:cond delay="0"/>
                                  </p:stCondLst>
                                  <p:childTnLst>
                                    <p:set>
                                      <p:cBhvr>
                                        <p:cTn id="72" dur="1" fill="hold">
                                          <p:stCondLst>
                                            <p:cond delay="0"/>
                                          </p:stCondLst>
                                        </p:cTn>
                                        <p:tgtEl>
                                          <p:spTgt spid="9"/>
                                        </p:tgtEl>
                                        <p:attrNameLst>
                                          <p:attrName>style.visibility</p:attrName>
                                        </p:attrNameLst>
                                      </p:cBhvr>
                                      <p:to>
                                        <p:strVal val="hidden"/>
                                      </p:to>
                                    </p:set>
                                  </p:childTnLst>
                                </p:cTn>
                              </p:par>
                              <p:par>
                                <p:cTn id="73" presetID="1" presetClass="exit" presetSubtype="0" fill="hold" grpId="1" nodeType="withEffect">
                                  <p:stCondLst>
                                    <p:cond delay="0"/>
                                  </p:stCondLst>
                                  <p:childTnLst>
                                    <p:set>
                                      <p:cBhvr>
                                        <p:cTn id="74" dur="1" fill="hold">
                                          <p:stCondLst>
                                            <p:cond delay="0"/>
                                          </p:stCondLst>
                                        </p:cTn>
                                        <p:tgtEl>
                                          <p:spTgt spid="6"/>
                                        </p:tgtEl>
                                        <p:attrNameLst>
                                          <p:attrName>style.visibility</p:attrName>
                                        </p:attrNameLst>
                                      </p:cBhvr>
                                      <p:to>
                                        <p:strVal val="hidden"/>
                                      </p:to>
                                    </p:set>
                                  </p:childTnLst>
                                </p:cTn>
                              </p:par>
                              <p:par>
                                <p:cTn id="75" presetID="1" presetClass="entr" presetSubtype="0" fill="hold" grpId="0" nodeType="withEffect">
                                  <p:stCondLst>
                                    <p:cond delay="0"/>
                                  </p:stCondLst>
                                  <p:childTnLst>
                                    <p:set>
                                      <p:cBhvr>
                                        <p:cTn id="76" dur="1" fill="hold">
                                          <p:stCondLst>
                                            <p:cond delay="0"/>
                                          </p:stCondLst>
                                        </p:cTn>
                                        <p:tgtEl>
                                          <p:spTgt spid="42"/>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68"/>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xit" presetSubtype="0" fill="hold" nodeType="clickEffect">
                                  <p:stCondLst>
                                    <p:cond delay="0"/>
                                  </p:stCondLst>
                                  <p:childTnLst>
                                    <p:set>
                                      <p:cBhvr>
                                        <p:cTn id="84" dur="1" fill="hold">
                                          <p:stCondLst>
                                            <p:cond delay="0"/>
                                          </p:stCondLst>
                                        </p:cTn>
                                        <p:tgtEl>
                                          <p:spTgt spid="35"/>
                                        </p:tgtEl>
                                        <p:attrNameLst>
                                          <p:attrName>style.visibility</p:attrName>
                                        </p:attrNameLst>
                                      </p:cBhvr>
                                      <p:to>
                                        <p:strVal val="hidden"/>
                                      </p:to>
                                    </p:set>
                                  </p:childTnLst>
                                </p:cTn>
                              </p:par>
                              <p:par>
                                <p:cTn id="85" presetID="1" presetClass="entr" presetSubtype="0" fill="hold" nodeType="withEffect">
                                  <p:stCondLst>
                                    <p:cond delay="0"/>
                                  </p:stCondLst>
                                  <p:childTnLst>
                                    <p:set>
                                      <p:cBhvr>
                                        <p:cTn id="86" dur="1" fill="hold">
                                          <p:stCondLst>
                                            <p:cond delay="0"/>
                                          </p:stCondLst>
                                        </p:cTn>
                                        <p:tgtEl>
                                          <p:spTgt spid="75"/>
                                        </p:tgtEl>
                                        <p:attrNameLst>
                                          <p:attrName>style.visibility</p:attrName>
                                        </p:attrNameLst>
                                      </p:cBhvr>
                                      <p:to>
                                        <p:strVal val="visible"/>
                                      </p:to>
                                    </p:set>
                                  </p:childTnLst>
                                </p:cTn>
                              </p:par>
                            </p:childTnLst>
                          </p:cTn>
                        </p:par>
                        <p:par>
                          <p:cTn id="87" fill="hold">
                            <p:stCondLst>
                              <p:cond delay="0"/>
                            </p:stCondLst>
                            <p:childTnLst>
                              <p:par>
                                <p:cTn id="88" presetID="1" presetClass="entr" presetSubtype="0" fill="hold" nodeType="afterEffect">
                                  <p:stCondLst>
                                    <p:cond delay="0"/>
                                  </p:stCondLst>
                                  <p:childTnLst>
                                    <p:set>
                                      <p:cBhvr>
                                        <p:cTn id="89" dur="1" fill="hold">
                                          <p:stCondLst>
                                            <p:cond delay="0"/>
                                          </p:stCondLst>
                                        </p:cTn>
                                        <p:tgtEl>
                                          <p:spTgt spid="69"/>
                                        </p:tgtEl>
                                        <p:attrNameLst>
                                          <p:attrName>style.visibility</p:attrName>
                                        </p:attrNameLst>
                                      </p:cBhvr>
                                      <p:to>
                                        <p:strVal val="visible"/>
                                      </p:to>
                                    </p:set>
                                  </p:childTnLst>
                                </p:cTn>
                              </p:par>
                              <p:par>
                                <p:cTn id="90" presetID="42" presetClass="path" presetSubtype="0" accel="50000" decel="50000" fill="hold" nodeType="withEffect">
                                  <p:stCondLst>
                                    <p:cond delay="0"/>
                                  </p:stCondLst>
                                  <p:childTnLst>
                                    <p:animMotion origin="layout" path="M 4.375E-6 2.59259E-6 L 0.18697 -0.43357 " pathEditMode="relative" rAng="0" ptsTypes="AA">
                                      <p:cBhvr>
                                        <p:cTn id="91" dur="2000" fill="hold"/>
                                        <p:tgtEl>
                                          <p:spTgt spid="69"/>
                                        </p:tgtEl>
                                        <p:attrNameLst>
                                          <p:attrName>ppt_x</p:attrName>
                                          <p:attrName>ppt_y</p:attrName>
                                        </p:attrNameLst>
                                      </p:cBhvr>
                                      <p:rCtr x="9349" y="-21690"/>
                                    </p:animMotion>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7"/>
                                        </p:tgtEl>
                                        <p:attrNameLst>
                                          <p:attrName>style.visibility</p:attrName>
                                        </p:attrNameLst>
                                      </p:cBhvr>
                                      <p:to>
                                        <p:strVal val="visible"/>
                                      </p:to>
                                    </p:set>
                                  </p:childTnLst>
                                </p:cTn>
                              </p:par>
                              <p:par>
                                <p:cTn id="96" presetID="1" presetClass="exit" presetSubtype="0" fill="hold" grpId="1" nodeType="withEffect">
                                  <p:stCondLst>
                                    <p:cond delay="0"/>
                                  </p:stCondLst>
                                  <p:childTnLst>
                                    <p:set>
                                      <p:cBhvr>
                                        <p:cTn id="97" dur="1" fill="hold">
                                          <p:stCondLst>
                                            <p:cond delay="0"/>
                                          </p:stCondLst>
                                        </p:cTn>
                                        <p:tgtEl>
                                          <p:spTgt spid="10"/>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nodeType="clickEffect">
                                  <p:stCondLst>
                                    <p:cond delay="0"/>
                                  </p:stCondLst>
                                  <p:childTnLst>
                                    <p:set>
                                      <p:cBhvr>
                                        <p:cTn id="101" dur="1" fill="hold">
                                          <p:stCondLst>
                                            <p:cond delay="0"/>
                                          </p:stCondLst>
                                        </p:cTn>
                                        <p:tgtEl>
                                          <p:spTgt spid="72"/>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32"/>
                                        </p:tgtEl>
                                        <p:attrNameLst>
                                          <p:attrName>style.visibility</p:attrName>
                                        </p:attrNameLst>
                                      </p:cBhvr>
                                      <p:to>
                                        <p:strVal val="visible"/>
                                      </p:to>
                                    </p:set>
                                    <p:animEffect transition="in" filter="fade">
                                      <p:cBhvr>
                                        <p:cTn id="106" dur="500"/>
                                        <p:tgtEl>
                                          <p:spTgt spid="32"/>
                                        </p:tgtEl>
                                      </p:cBhvr>
                                    </p:animEffec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95"/>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81"/>
                                        </p:tgtEl>
                                        <p:attrNameLst>
                                          <p:attrName>style.visibility</p:attrName>
                                        </p:attrNameLst>
                                      </p:cBhvr>
                                      <p:to>
                                        <p:strVal val="visible"/>
                                      </p:to>
                                    </p:set>
                                  </p:childTnLst>
                                </p:cTn>
                              </p:par>
                              <p:par>
                                <p:cTn id="115" presetID="42" presetClass="path" presetSubtype="0" accel="50000" decel="50000" fill="hold" nodeType="withEffect">
                                  <p:stCondLst>
                                    <p:cond delay="0"/>
                                  </p:stCondLst>
                                  <p:childTnLst>
                                    <p:animMotion origin="layout" path="M -1.45833E-6 7.40741E-7 L 0.2681 0.31829 " pathEditMode="relative" rAng="0" ptsTypes="AA">
                                      <p:cBhvr>
                                        <p:cTn id="116" dur="2000" fill="hold"/>
                                        <p:tgtEl>
                                          <p:spTgt spid="32"/>
                                        </p:tgtEl>
                                        <p:attrNameLst>
                                          <p:attrName>ppt_x</p:attrName>
                                          <p:attrName>ppt_y</p:attrName>
                                        </p:attrNameLst>
                                      </p:cBhvr>
                                      <p:rCtr x="13398" y="15903"/>
                                    </p:animMotion>
                                  </p:childTnLst>
                                </p:cTn>
                              </p:par>
                              <p:par>
                                <p:cTn id="117" presetID="1" presetClass="entr" presetSubtype="0" fill="hold" nodeType="withEffect">
                                  <p:stCondLst>
                                    <p:cond delay="500"/>
                                  </p:stCondLst>
                                  <p:childTnLst>
                                    <p:set>
                                      <p:cBhvr>
                                        <p:cTn id="118" dur="1" fill="hold">
                                          <p:stCondLst>
                                            <p:cond delay="0"/>
                                          </p:stCondLst>
                                        </p:cTn>
                                        <p:tgtEl>
                                          <p:spTgt spid="86"/>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42" presetClass="path" presetSubtype="0" accel="50000" decel="50000" fill="hold" nodeType="clickEffect">
                                  <p:stCondLst>
                                    <p:cond delay="0"/>
                                  </p:stCondLst>
                                  <p:childTnLst>
                                    <p:animMotion origin="layout" path="M -1.875E-6 7.40741E-7 L 0.10781 0.14792 " pathEditMode="relative" rAng="0" ptsTypes="AA">
                                      <p:cBhvr>
                                        <p:cTn id="122" dur="2000" fill="hold"/>
                                        <p:tgtEl>
                                          <p:spTgt spid="95"/>
                                        </p:tgtEl>
                                        <p:attrNameLst>
                                          <p:attrName>ppt_x</p:attrName>
                                          <p:attrName>ppt_y</p:attrName>
                                        </p:attrNameLst>
                                      </p:cBhvr>
                                      <p:rCtr x="5703" y="7222"/>
                                    </p:animMotion>
                                  </p:childTnLst>
                                </p:cTn>
                              </p:par>
                            </p:childTnLst>
                          </p:cTn>
                        </p:par>
                        <p:par>
                          <p:cTn id="123" fill="hold">
                            <p:stCondLst>
                              <p:cond delay="2000"/>
                            </p:stCondLst>
                            <p:childTnLst>
                              <p:par>
                                <p:cTn id="124" presetID="1" presetClass="exit" presetSubtype="0" fill="hold" nodeType="afterEffect">
                                  <p:stCondLst>
                                    <p:cond delay="0"/>
                                  </p:stCondLst>
                                  <p:childTnLst>
                                    <p:set>
                                      <p:cBhvr>
                                        <p:cTn id="125" dur="1" fill="hold">
                                          <p:stCondLst>
                                            <p:cond delay="0"/>
                                          </p:stCondLst>
                                        </p:cTn>
                                        <p:tgtEl>
                                          <p:spTgt spid="95"/>
                                        </p:tgtEl>
                                        <p:attrNameLst>
                                          <p:attrName>style.visibility</p:attrName>
                                        </p:attrNameLst>
                                      </p:cBhvr>
                                      <p:to>
                                        <p:strVal val="hidden"/>
                                      </p:to>
                                    </p:set>
                                  </p:childTnLst>
                                </p:cTn>
                              </p:par>
                              <p:par>
                                <p:cTn id="126" presetID="1" presetClass="entr" presetSubtype="0" fill="hold" nodeType="withEffect">
                                  <p:stCondLst>
                                    <p:cond delay="0"/>
                                  </p:stCondLst>
                                  <p:childTnLst>
                                    <p:set>
                                      <p:cBhvr>
                                        <p:cTn id="127" dur="1" fill="hold">
                                          <p:stCondLst>
                                            <p:cond delay="0"/>
                                          </p:stCondLst>
                                        </p:cTn>
                                        <p:tgtEl>
                                          <p:spTgt spid="101"/>
                                        </p:tgtEl>
                                        <p:attrNameLst>
                                          <p:attrName>style.visibility</p:attrName>
                                        </p:attrNameLst>
                                      </p:cBhvr>
                                      <p:to>
                                        <p:strVal val="visible"/>
                                      </p:to>
                                    </p:set>
                                  </p:childTnLst>
                                </p:cTn>
                              </p:par>
                            </p:childTnLst>
                          </p:cTn>
                        </p:par>
                        <p:par>
                          <p:cTn id="128" fill="hold">
                            <p:stCondLst>
                              <p:cond delay="2000"/>
                            </p:stCondLst>
                            <p:childTnLst>
                              <p:par>
                                <p:cTn id="129" presetID="10" presetClass="entr" presetSubtype="0" fill="hold" nodeType="afterEffect">
                                  <p:stCondLst>
                                    <p:cond delay="0"/>
                                  </p:stCondLst>
                                  <p:childTnLst>
                                    <p:set>
                                      <p:cBhvr>
                                        <p:cTn id="130" dur="1" fill="hold">
                                          <p:stCondLst>
                                            <p:cond delay="0"/>
                                          </p:stCondLst>
                                        </p:cTn>
                                        <p:tgtEl>
                                          <p:spTgt spid="85"/>
                                        </p:tgtEl>
                                        <p:attrNameLst>
                                          <p:attrName>style.visibility</p:attrName>
                                        </p:attrNameLst>
                                      </p:cBhvr>
                                      <p:to>
                                        <p:strVal val="visible"/>
                                      </p:to>
                                    </p:set>
                                    <p:animEffect transition="in" filter="fade">
                                      <p:cBhvr>
                                        <p:cTn id="131" dur="500"/>
                                        <p:tgtEl>
                                          <p:spTgt spid="85"/>
                                        </p:tgtEl>
                                      </p:cBhvr>
                                    </p:animEffect>
                                  </p:childTnLst>
                                </p:cTn>
                              </p:par>
                            </p:childTnLst>
                          </p:cTn>
                        </p:par>
                        <p:par>
                          <p:cTn id="132" fill="hold">
                            <p:stCondLst>
                              <p:cond delay="2500"/>
                            </p:stCondLst>
                            <p:childTnLst>
                              <p:par>
                                <p:cTn id="133" presetID="26" presetClass="emph" presetSubtype="0" fill="hold" nodeType="afterEffect">
                                  <p:stCondLst>
                                    <p:cond delay="0"/>
                                  </p:stCondLst>
                                  <p:childTnLst>
                                    <p:animEffect transition="out" filter="fade">
                                      <p:cBhvr>
                                        <p:cTn id="134" dur="500" tmFilter="0, 0; .2, .5; .8, .5; 1, 0"/>
                                        <p:tgtEl>
                                          <p:spTgt spid="85"/>
                                        </p:tgtEl>
                                      </p:cBhvr>
                                    </p:animEffect>
                                    <p:animScale>
                                      <p:cBhvr>
                                        <p:cTn id="135" dur="250" autoRev="1" fill="hold"/>
                                        <p:tgtEl>
                                          <p:spTgt spid="85"/>
                                        </p:tgtEl>
                                      </p:cBhvr>
                                      <p:by x="105000" y="105000"/>
                                    </p:animScale>
                                  </p:childTnLst>
                                </p:cTn>
                              </p:par>
                            </p:childTnLst>
                          </p:cTn>
                        </p:par>
                      </p:childTnLst>
                    </p:cTn>
                  </p:par>
                  <p:par>
                    <p:cTn id="136" fill="hold">
                      <p:stCondLst>
                        <p:cond delay="indefinite"/>
                      </p:stCondLst>
                      <p:childTnLst>
                        <p:par>
                          <p:cTn id="137" fill="hold">
                            <p:stCondLst>
                              <p:cond delay="0"/>
                            </p:stCondLst>
                            <p:childTnLst>
                              <p:par>
                                <p:cTn id="138" presetID="1" presetClass="exit" presetSubtype="0" fill="hold" nodeType="clickEffect">
                                  <p:stCondLst>
                                    <p:cond delay="0"/>
                                  </p:stCondLst>
                                  <p:childTnLst>
                                    <p:set>
                                      <p:cBhvr>
                                        <p:cTn id="139" dur="1" fill="hold">
                                          <p:stCondLst>
                                            <p:cond delay="0"/>
                                          </p:stCondLst>
                                        </p:cTn>
                                        <p:tgtEl>
                                          <p:spTgt spid="85"/>
                                        </p:tgtEl>
                                        <p:attrNameLst>
                                          <p:attrName>style.visibility</p:attrName>
                                        </p:attrNameLst>
                                      </p:cBhvr>
                                      <p:to>
                                        <p:strVal val="hidden"/>
                                      </p:to>
                                    </p:set>
                                  </p:childTnLst>
                                </p:cTn>
                              </p:par>
                              <p:par>
                                <p:cTn id="140" presetID="1" presetClass="entr" presetSubtype="0" fill="hold" nodeType="withEffect">
                                  <p:stCondLst>
                                    <p:cond delay="0"/>
                                  </p:stCondLst>
                                  <p:childTnLst>
                                    <p:set>
                                      <p:cBhvr>
                                        <p:cTn id="141" dur="1" fill="hold">
                                          <p:stCondLst>
                                            <p:cond delay="0"/>
                                          </p:stCondLst>
                                        </p:cTn>
                                        <p:tgtEl>
                                          <p:spTgt spid="98"/>
                                        </p:tgtEl>
                                        <p:attrNameLst>
                                          <p:attrName>style.visibility</p:attrName>
                                        </p:attrNameLst>
                                      </p:cBhvr>
                                      <p:to>
                                        <p:strVal val="visible"/>
                                      </p:to>
                                    </p:set>
                                  </p:childTnLst>
                                </p:cTn>
                              </p:par>
                            </p:childTnLst>
                          </p:cTn>
                        </p:par>
                      </p:childTnLst>
                    </p:cTn>
                  </p:par>
                  <p:par>
                    <p:cTn id="142" fill="hold">
                      <p:stCondLst>
                        <p:cond delay="indefinite"/>
                      </p:stCondLst>
                      <p:childTnLst>
                        <p:par>
                          <p:cTn id="143" fill="hold">
                            <p:stCondLst>
                              <p:cond delay="0"/>
                            </p:stCondLst>
                            <p:childTnLst>
                              <p:par>
                                <p:cTn id="144" presetID="42" presetClass="path" presetSubtype="0" accel="50000" decel="50000" fill="hold" nodeType="clickEffect">
                                  <p:stCondLst>
                                    <p:cond delay="0"/>
                                  </p:stCondLst>
                                  <p:childTnLst>
                                    <p:animMotion origin="layout" path="M -4.375E-6 4.07407E-6 L 0.15808 0.17476 " pathEditMode="relative" rAng="0" ptsTypes="AA">
                                      <p:cBhvr>
                                        <p:cTn id="145" dur="2000" fill="hold"/>
                                        <p:tgtEl>
                                          <p:spTgt spid="98"/>
                                        </p:tgtEl>
                                        <p:attrNameLst>
                                          <p:attrName>ppt_x</p:attrName>
                                          <p:attrName>ppt_y</p:attrName>
                                        </p:attrNameLst>
                                      </p:cBhvr>
                                      <p:rCtr x="7904" y="8727"/>
                                    </p:animMotion>
                                  </p:childTnLst>
                                </p:cTn>
                              </p:par>
                            </p:childTnLst>
                          </p:cTn>
                        </p:par>
                      </p:childTnLst>
                    </p:cTn>
                  </p:par>
                  <p:par>
                    <p:cTn id="146" fill="hold">
                      <p:stCondLst>
                        <p:cond delay="indefinite"/>
                      </p:stCondLst>
                      <p:childTnLst>
                        <p:par>
                          <p:cTn id="147" fill="hold">
                            <p:stCondLst>
                              <p:cond delay="0"/>
                            </p:stCondLst>
                            <p:childTnLst>
                              <p:par>
                                <p:cTn id="148" presetID="1" presetClass="exit" presetSubtype="0" fill="hold" nodeType="clickEffect">
                                  <p:stCondLst>
                                    <p:cond delay="0"/>
                                  </p:stCondLst>
                                  <p:childTnLst>
                                    <p:set>
                                      <p:cBhvr>
                                        <p:cTn id="149" dur="1" fill="hold">
                                          <p:stCondLst>
                                            <p:cond delay="0"/>
                                          </p:stCondLst>
                                        </p:cTn>
                                        <p:tgtEl>
                                          <p:spTgt spid="9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9" grpId="0" animBg="1"/>
      <p:bldP spid="9" grpId="1" animBg="1"/>
      <p:bldP spid="8" grpId="0" animBg="1"/>
      <p:bldP spid="8" grpId="1" animBg="1"/>
      <p:bldP spid="10" grpId="0" animBg="1"/>
      <p:bldP spid="10" grpId="1" animBg="1"/>
      <p:bldP spid="11" grpId="0" animBg="1"/>
      <p:bldP spid="41" grpId="0" animBg="1"/>
      <p:bldP spid="42" grpId="0" animBg="1"/>
      <p:bldP spid="46" grpId="0" animBg="1"/>
      <p:bldP spid="68" grpId="0" animBg="1"/>
      <p:bldP spid="8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Afbeelding 1">
            <a:extLst>
              <a:ext uri="{FF2B5EF4-FFF2-40B4-BE49-F238E27FC236}">
                <a16:creationId xmlns:a16="http://schemas.microsoft.com/office/drawing/2014/main" id="{0E220B07-5480-4FCA-BE42-EB8196FFE969}"/>
              </a:ext>
            </a:extLst>
          </p:cNvPr>
          <p:cNvPicPr>
            <a:picLocks noChangeAspect="1"/>
          </p:cNvPicPr>
          <p:nvPr/>
        </p:nvPicPr>
        <p:blipFill rotWithShape="1">
          <a:blip r:embed="rId2">
            <a:extLst>
              <a:ext uri="{28A0092B-C50C-407E-A947-70E740481C1C}">
                <a14:useLocalDpi xmlns:a14="http://schemas.microsoft.com/office/drawing/2010/main" val="0"/>
              </a:ext>
            </a:extLst>
          </a:blip>
          <a:srcRect t="34192" r="9091"/>
          <a:stretch/>
        </p:blipFill>
        <p:spPr>
          <a:xfrm>
            <a:off x="3523488" y="10"/>
            <a:ext cx="8668512" cy="6857990"/>
          </a:xfrm>
          <a:prstGeom prst="rect">
            <a:avLst/>
          </a:prstGeom>
        </p:spPr>
      </p:pic>
      <p:sp>
        <p:nvSpPr>
          <p:cNvPr id="37" name="Rectangle 4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el 1">
            <a:extLst>
              <a:ext uri="{FF2B5EF4-FFF2-40B4-BE49-F238E27FC236}">
                <a16:creationId xmlns:a16="http://schemas.microsoft.com/office/drawing/2014/main" id="{4355865D-EE50-493F-AC56-B05ED5AAFDF9}"/>
              </a:ext>
            </a:extLst>
          </p:cNvPr>
          <p:cNvSpPr txBox="1">
            <a:spLocks/>
          </p:cNvSpPr>
          <p:nvPr/>
        </p:nvSpPr>
        <p:spPr>
          <a:xfrm>
            <a:off x="-335644" y="2246313"/>
            <a:ext cx="5379894" cy="3204134"/>
          </a:xfrm>
          <a:prstGeom prst="ellipse">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nl-BE" sz="4800" b="1" dirty="0"/>
              <a:t>Source Control</a:t>
            </a:r>
          </a:p>
          <a:p>
            <a:pPr>
              <a:spcAft>
                <a:spcPts val="600"/>
              </a:spcAft>
            </a:pPr>
            <a:endParaRPr lang="en-US" sz="4800" b="1" dirty="0"/>
          </a:p>
        </p:txBody>
      </p:sp>
      <p:sp>
        <p:nvSpPr>
          <p:cNvPr id="38" name="Rectangle 4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0" name="Rectangle 4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17810352"/>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838200" y="407071"/>
            <a:ext cx="10515600" cy="794204"/>
          </a:xfrm>
        </p:spPr>
        <p:txBody>
          <a:bodyPr/>
          <a:lstStyle/>
          <a:p>
            <a:r>
              <a:rPr lang="nl-BE" dirty="0"/>
              <a:t>Branches in Git</a:t>
            </a:r>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838200" y="1275126"/>
            <a:ext cx="10515600" cy="5092117"/>
          </a:xfrm>
        </p:spPr>
        <p:txBody>
          <a:bodyPr>
            <a:normAutofit/>
          </a:bodyPr>
          <a:lstStyle/>
          <a:p>
            <a:r>
              <a:rPr lang="nl-BE" dirty="0"/>
              <a:t>In Git zijn branches gekoppeld aan </a:t>
            </a:r>
            <a:r>
              <a:rPr lang="nl-BE" dirty="0" err="1"/>
              <a:t>commits</a:t>
            </a:r>
            <a:r>
              <a:rPr lang="nl-BE" dirty="0"/>
              <a:t>.</a:t>
            </a:r>
          </a:p>
          <a:p>
            <a:r>
              <a:rPr lang="nl-BE" dirty="0"/>
              <a:t>Deze koppeling wordt bijgehouden in .git\refs\</a:t>
            </a:r>
            <a:r>
              <a:rPr lang="nl-BE" dirty="0" err="1"/>
              <a:t>heads</a:t>
            </a:r>
            <a:r>
              <a:rPr lang="nl-BE" dirty="0"/>
              <a:t>. Deze folder bevat niet gecomprimeerde tekstbestanden met daarin de referentie naar de gekoppelde </a:t>
            </a:r>
            <a:r>
              <a:rPr lang="nl-BE" dirty="0" err="1"/>
              <a:t>commit</a:t>
            </a:r>
            <a:r>
              <a:rPr lang="nl-BE" dirty="0"/>
              <a:t>.</a:t>
            </a:r>
          </a:p>
          <a:p>
            <a:r>
              <a:rPr lang="nl-BE" dirty="0"/>
              <a:t>De actieve branch wordt bijgehouden in de niet gecomprimeerde tekst file HEAD, die zich in de .git folder bevindt.</a:t>
            </a:r>
          </a:p>
          <a:p>
            <a:r>
              <a:rPr lang="nl-BE" dirty="0"/>
              <a:t>Door de </a:t>
            </a:r>
            <a:r>
              <a:rPr lang="nl-BE" dirty="0" err="1"/>
              <a:t>commit</a:t>
            </a:r>
            <a:r>
              <a:rPr lang="nl-BE" dirty="0"/>
              <a:t> files met hun bijhorende boomstructuur aan te passen kan Git branches creëren zonder een additionele structuur te moeten aanmaken. Alle branch data t kan door de object data structuur bijgehouden worden. </a:t>
            </a:r>
          </a:p>
        </p:txBody>
      </p:sp>
    </p:spTree>
    <p:extLst>
      <p:ext uri="{BB962C8B-B14F-4D97-AF65-F5344CB8AC3E}">
        <p14:creationId xmlns:p14="http://schemas.microsoft.com/office/powerpoint/2010/main" val="1024489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99291" y="0"/>
            <a:ext cx="3696854" cy="794204"/>
          </a:xfrm>
        </p:spPr>
        <p:txBody>
          <a:bodyPr/>
          <a:lstStyle/>
          <a:p>
            <a:r>
              <a:rPr lang="nl-BE" dirty="0"/>
              <a:t>Branches in Git</a:t>
            </a:r>
          </a:p>
        </p:txBody>
      </p:sp>
      <p:sp>
        <p:nvSpPr>
          <p:cNvPr id="4" name="Smiley Face 3">
            <a:extLst>
              <a:ext uri="{FF2B5EF4-FFF2-40B4-BE49-F238E27FC236}">
                <a16:creationId xmlns:a16="http://schemas.microsoft.com/office/drawing/2014/main" id="{A24B8929-46D6-4D7A-BB5A-3AB9C340E2FF}"/>
              </a:ext>
            </a:extLst>
          </p:cNvPr>
          <p:cNvSpPr/>
          <p:nvPr/>
        </p:nvSpPr>
        <p:spPr>
          <a:xfrm>
            <a:off x="7847217" y="719257"/>
            <a:ext cx="548640" cy="574766"/>
          </a:xfrm>
          <a:prstGeom prst="smileyFac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E" dirty="0"/>
          </a:p>
        </p:txBody>
      </p:sp>
      <p:grpSp>
        <p:nvGrpSpPr>
          <p:cNvPr id="5" name="Group 4">
            <a:extLst>
              <a:ext uri="{FF2B5EF4-FFF2-40B4-BE49-F238E27FC236}">
                <a16:creationId xmlns:a16="http://schemas.microsoft.com/office/drawing/2014/main" id="{A05D6B9C-5BC8-4579-B8DF-08ACE16EB745}"/>
              </a:ext>
            </a:extLst>
          </p:cNvPr>
          <p:cNvGrpSpPr/>
          <p:nvPr/>
        </p:nvGrpSpPr>
        <p:grpSpPr>
          <a:xfrm>
            <a:off x="5336774" y="470061"/>
            <a:ext cx="883480" cy="785091"/>
            <a:chOff x="1640793" y="1884929"/>
            <a:chExt cx="1085316" cy="1003550"/>
          </a:xfrm>
        </p:grpSpPr>
        <p:sp>
          <p:nvSpPr>
            <p:cNvPr id="6" name="Flowchart: Alternate Process 5">
              <a:extLst>
                <a:ext uri="{FF2B5EF4-FFF2-40B4-BE49-F238E27FC236}">
                  <a16:creationId xmlns:a16="http://schemas.microsoft.com/office/drawing/2014/main" id="{3A15268F-60E5-4D73-9576-8B92C8D476E8}"/>
                </a:ext>
              </a:extLst>
            </p:cNvPr>
            <p:cNvSpPr/>
            <p:nvPr/>
          </p:nvSpPr>
          <p:spPr>
            <a:xfrm>
              <a:off x="1640793" y="2264636"/>
              <a:ext cx="1085316" cy="623843"/>
            </a:xfrm>
            <a:prstGeom prst="flowChartAlternate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Initial</a:t>
              </a:r>
            </a:p>
            <a:p>
              <a:pPr algn="ctr"/>
              <a:r>
                <a:rPr lang="en-US" sz="1100" dirty="0"/>
                <a:t>a1e4…</a:t>
              </a:r>
              <a:endParaRPr lang="en-IE" sz="1100" dirty="0"/>
            </a:p>
          </p:txBody>
        </p:sp>
        <p:sp>
          <p:nvSpPr>
            <p:cNvPr id="7" name="Arrow: Down 6">
              <a:extLst>
                <a:ext uri="{FF2B5EF4-FFF2-40B4-BE49-F238E27FC236}">
                  <a16:creationId xmlns:a16="http://schemas.microsoft.com/office/drawing/2014/main" id="{92B8A2B4-9560-4419-9631-24D19EEAE00B}"/>
                </a:ext>
              </a:extLst>
            </p:cNvPr>
            <p:cNvSpPr/>
            <p:nvPr/>
          </p:nvSpPr>
          <p:spPr>
            <a:xfrm>
              <a:off x="1640793" y="1884929"/>
              <a:ext cx="1076771" cy="379077"/>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E"/>
            </a:p>
          </p:txBody>
        </p:sp>
      </p:grpSp>
      <p:sp>
        <p:nvSpPr>
          <p:cNvPr id="8" name="Arrow: Left 7">
            <a:extLst>
              <a:ext uri="{FF2B5EF4-FFF2-40B4-BE49-F238E27FC236}">
                <a16:creationId xmlns:a16="http://schemas.microsoft.com/office/drawing/2014/main" id="{247D5B39-B0B7-4BAC-95A4-BD87ED7391A1}"/>
              </a:ext>
            </a:extLst>
          </p:cNvPr>
          <p:cNvSpPr/>
          <p:nvPr/>
        </p:nvSpPr>
        <p:spPr>
          <a:xfrm>
            <a:off x="6521841" y="719257"/>
            <a:ext cx="1117601" cy="574766"/>
          </a:xfrm>
          <a:prstGeom prst="lef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master</a:t>
            </a:r>
            <a:endParaRPr lang="en-IE" dirty="0"/>
          </a:p>
        </p:txBody>
      </p:sp>
      <p:grpSp>
        <p:nvGrpSpPr>
          <p:cNvPr id="12" name="Group 11">
            <a:extLst>
              <a:ext uri="{FF2B5EF4-FFF2-40B4-BE49-F238E27FC236}">
                <a16:creationId xmlns:a16="http://schemas.microsoft.com/office/drawing/2014/main" id="{3466BB96-3B7B-4AC3-8C80-8FE931197885}"/>
              </a:ext>
            </a:extLst>
          </p:cNvPr>
          <p:cNvGrpSpPr/>
          <p:nvPr/>
        </p:nvGrpSpPr>
        <p:grpSpPr>
          <a:xfrm>
            <a:off x="5336774" y="1666170"/>
            <a:ext cx="883480" cy="785091"/>
            <a:chOff x="1640793" y="1884929"/>
            <a:chExt cx="1085316" cy="1003550"/>
          </a:xfrm>
        </p:grpSpPr>
        <p:sp>
          <p:nvSpPr>
            <p:cNvPr id="13" name="Flowchart: Alternate Process 12">
              <a:extLst>
                <a:ext uri="{FF2B5EF4-FFF2-40B4-BE49-F238E27FC236}">
                  <a16:creationId xmlns:a16="http://schemas.microsoft.com/office/drawing/2014/main" id="{0AF1053A-CF2E-4672-B830-EF41CE36071A}"/>
                </a:ext>
              </a:extLst>
            </p:cNvPr>
            <p:cNvSpPr/>
            <p:nvPr/>
          </p:nvSpPr>
          <p:spPr>
            <a:xfrm>
              <a:off x="1640793" y="2264636"/>
              <a:ext cx="1085316" cy="623843"/>
            </a:xfrm>
            <a:prstGeom prst="flowChartAlternate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Change1</a:t>
              </a:r>
            </a:p>
            <a:p>
              <a:pPr algn="ctr"/>
              <a:r>
                <a:rPr lang="en-US" sz="1100" dirty="0"/>
                <a:t>e1eb…</a:t>
              </a:r>
              <a:endParaRPr lang="en-IE" sz="1100" dirty="0"/>
            </a:p>
          </p:txBody>
        </p:sp>
        <p:sp>
          <p:nvSpPr>
            <p:cNvPr id="14" name="Arrow: Down 13">
              <a:extLst>
                <a:ext uri="{FF2B5EF4-FFF2-40B4-BE49-F238E27FC236}">
                  <a16:creationId xmlns:a16="http://schemas.microsoft.com/office/drawing/2014/main" id="{F901333B-5A78-48E5-BB73-C7EB97FD105E}"/>
                </a:ext>
              </a:extLst>
            </p:cNvPr>
            <p:cNvSpPr/>
            <p:nvPr/>
          </p:nvSpPr>
          <p:spPr>
            <a:xfrm>
              <a:off x="1640793" y="1884929"/>
              <a:ext cx="1076771" cy="379077"/>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E"/>
            </a:p>
          </p:txBody>
        </p:sp>
      </p:grpSp>
      <p:sp>
        <p:nvSpPr>
          <p:cNvPr id="18" name="Arrow: Left 17">
            <a:extLst>
              <a:ext uri="{FF2B5EF4-FFF2-40B4-BE49-F238E27FC236}">
                <a16:creationId xmlns:a16="http://schemas.microsoft.com/office/drawing/2014/main" id="{7537BB1E-9B0B-4217-8B59-DF32684065B3}"/>
              </a:ext>
            </a:extLst>
          </p:cNvPr>
          <p:cNvSpPr/>
          <p:nvPr/>
        </p:nvSpPr>
        <p:spPr>
          <a:xfrm flipH="1">
            <a:off x="4231624" y="719257"/>
            <a:ext cx="803563" cy="574766"/>
          </a:xfrm>
          <a:prstGeom prst="lef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A</a:t>
            </a:r>
            <a:endParaRPr lang="en-IE" dirty="0"/>
          </a:p>
        </p:txBody>
      </p:sp>
      <p:cxnSp>
        <p:nvCxnSpPr>
          <p:cNvPr id="20" name="Straight Arrow Connector 19">
            <a:extLst>
              <a:ext uri="{FF2B5EF4-FFF2-40B4-BE49-F238E27FC236}">
                <a16:creationId xmlns:a16="http://schemas.microsoft.com/office/drawing/2014/main" id="{D0B05F3C-DB90-429F-92C3-D9411D38F74F}"/>
              </a:ext>
            </a:extLst>
          </p:cNvPr>
          <p:cNvCxnSpPr>
            <a:cxnSpLocks/>
            <a:stCxn id="6" idx="2"/>
            <a:endCxn id="14" idx="0"/>
          </p:cNvCxnSpPr>
          <p:nvPr/>
        </p:nvCxnSpPr>
        <p:spPr>
          <a:xfrm flipH="1">
            <a:off x="5775036" y="1255152"/>
            <a:ext cx="3478" cy="4110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Arrow: Left 20">
            <a:extLst>
              <a:ext uri="{FF2B5EF4-FFF2-40B4-BE49-F238E27FC236}">
                <a16:creationId xmlns:a16="http://schemas.microsoft.com/office/drawing/2014/main" id="{D833584C-9379-405F-ABC3-1C1A13E20BAC}"/>
              </a:ext>
            </a:extLst>
          </p:cNvPr>
          <p:cNvSpPr/>
          <p:nvPr/>
        </p:nvSpPr>
        <p:spPr>
          <a:xfrm flipH="1">
            <a:off x="4231624" y="1919857"/>
            <a:ext cx="803563" cy="574766"/>
          </a:xfrm>
          <a:prstGeom prst="lef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A</a:t>
            </a:r>
            <a:endParaRPr lang="en-IE" dirty="0"/>
          </a:p>
        </p:txBody>
      </p:sp>
      <p:sp>
        <p:nvSpPr>
          <p:cNvPr id="22" name="Arrow: Left 21">
            <a:extLst>
              <a:ext uri="{FF2B5EF4-FFF2-40B4-BE49-F238E27FC236}">
                <a16:creationId xmlns:a16="http://schemas.microsoft.com/office/drawing/2014/main" id="{A48848B4-3220-47BD-B6F6-FCB45FD6BED0}"/>
              </a:ext>
            </a:extLst>
          </p:cNvPr>
          <p:cNvSpPr/>
          <p:nvPr/>
        </p:nvSpPr>
        <p:spPr>
          <a:xfrm flipH="1">
            <a:off x="3044752" y="1919857"/>
            <a:ext cx="803563" cy="574766"/>
          </a:xfrm>
          <a:prstGeom prst="lef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A</a:t>
            </a:r>
            <a:endParaRPr lang="en-IE" dirty="0"/>
          </a:p>
        </p:txBody>
      </p:sp>
      <p:cxnSp>
        <p:nvCxnSpPr>
          <p:cNvPr id="26" name="Straight Arrow Connector 25">
            <a:extLst>
              <a:ext uri="{FF2B5EF4-FFF2-40B4-BE49-F238E27FC236}">
                <a16:creationId xmlns:a16="http://schemas.microsoft.com/office/drawing/2014/main" id="{63F4E36C-ABDB-4EE8-B59E-3F426FA356AC}"/>
              </a:ext>
            </a:extLst>
          </p:cNvPr>
          <p:cNvCxnSpPr>
            <a:cxnSpLocks/>
            <a:stCxn id="6" idx="2"/>
            <a:endCxn id="34" idx="0"/>
          </p:cNvCxnSpPr>
          <p:nvPr/>
        </p:nvCxnSpPr>
        <p:spPr>
          <a:xfrm flipH="1">
            <a:off x="4629927" y="1255152"/>
            <a:ext cx="1148587" cy="526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Smiley Face 28">
            <a:extLst>
              <a:ext uri="{FF2B5EF4-FFF2-40B4-BE49-F238E27FC236}">
                <a16:creationId xmlns:a16="http://schemas.microsoft.com/office/drawing/2014/main" id="{03518800-EAE7-4FCA-A899-13A97668EB0F}"/>
              </a:ext>
            </a:extLst>
          </p:cNvPr>
          <p:cNvSpPr/>
          <p:nvPr/>
        </p:nvSpPr>
        <p:spPr>
          <a:xfrm>
            <a:off x="3488297" y="763884"/>
            <a:ext cx="548640" cy="574766"/>
          </a:xfrm>
          <a:prstGeom prst="smileyFac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E" dirty="0"/>
          </a:p>
        </p:txBody>
      </p:sp>
      <p:sp>
        <p:nvSpPr>
          <p:cNvPr id="30" name="Smiley Face 29">
            <a:extLst>
              <a:ext uri="{FF2B5EF4-FFF2-40B4-BE49-F238E27FC236}">
                <a16:creationId xmlns:a16="http://schemas.microsoft.com/office/drawing/2014/main" id="{F0C5A53C-0B43-47E2-B4A7-05A0F69D7FCB}"/>
              </a:ext>
            </a:extLst>
          </p:cNvPr>
          <p:cNvSpPr/>
          <p:nvPr/>
        </p:nvSpPr>
        <p:spPr>
          <a:xfrm>
            <a:off x="3466289" y="1919856"/>
            <a:ext cx="548640" cy="574766"/>
          </a:xfrm>
          <a:prstGeom prst="smileyFac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E" dirty="0"/>
          </a:p>
        </p:txBody>
      </p:sp>
      <p:grpSp>
        <p:nvGrpSpPr>
          <p:cNvPr id="32" name="Group 31">
            <a:extLst>
              <a:ext uri="{FF2B5EF4-FFF2-40B4-BE49-F238E27FC236}">
                <a16:creationId xmlns:a16="http://schemas.microsoft.com/office/drawing/2014/main" id="{E329039F-EAF7-4EDD-A784-20B16C552574}"/>
              </a:ext>
            </a:extLst>
          </p:cNvPr>
          <p:cNvGrpSpPr/>
          <p:nvPr/>
        </p:nvGrpSpPr>
        <p:grpSpPr>
          <a:xfrm>
            <a:off x="4191665" y="1782064"/>
            <a:ext cx="883480" cy="785091"/>
            <a:chOff x="1640793" y="1884929"/>
            <a:chExt cx="1085316" cy="1003550"/>
          </a:xfrm>
        </p:grpSpPr>
        <p:sp>
          <p:nvSpPr>
            <p:cNvPr id="33" name="Flowchart: Alternate Process 32">
              <a:extLst>
                <a:ext uri="{FF2B5EF4-FFF2-40B4-BE49-F238E27FC236}">
                  <a16:creationId xmlns:a16="http://schemas.microsoft.com/office/drawing/2014/main" id="{60BA5210-AAFC-430C-B381-622FAA3387CD}"/>
                </a:ext>
              </a:extLst>
            </p:cNvPr>
            <p:cNvSpPr/>
            <p:nvPr/>
          </p:nvSpPr>
          <p:spPr>
            <a:xfrm>
              <a:off x="1640793" y="2264636"/>
              <a:ext cx="1085316" cy="623843"/>
            </a:xfrm>
            <a:prstGeom prst="flowChartAlternate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Change1</a:t>
              </a:r>
              <a:endParaRPr lang="en-US" sz="1600" dirty="0"/>
            </a:p>
            <a:p>
              <a:pPr algn="ctr"/>
              <a:r>
                <a:rPr lang="en-US" sz="1100" dirty="0"/>
                <a:t>e1eb…</a:t>
              </a:r>
              <a:endParaRPr lang="en-IE" sz="1100" dirty="0"/>
            </a:p>
          </p:txBody>
        </p:sp>
        <p:sp>
          <p:nvSpPr>
            <p:cNvPr id="34" name="Arrow: Down 33">
              <a:extLst>
                <a:ext uri="{FF2B5EF4-FFF2-40B4-BE49-F238E27FC236}">
                  <a16:creationId xmlns:a16="http://schemas.microsoft.com/office/drawing/2014/main" id="{3181D7CD-FBA4-46A0-9783-F8BAEE5A9A71}"/>
                </a:ext>
              </a:extLst>
            </p:cNvPr>
            <p:cNvSpPr/>
            <p:nvPr/>
          </p:nvSpPr>
          <p:spPr>
            <a:xfrm>
              <a:off x="1640793" y="1884929"/>
              <a:ext cx="1076771" cy="379077"/>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E"/>
            </a:p>
          </p:txBody>
        </p:sp>
      </p:grpSp>
      <p:grpSp>
        <p:nvGrpSpPr>
          <p:cNvPr id="36" name="Group 35">
            <a:extLst>
              <a:ext uri="{FF2B5EF4-FFF2-40B4-BE49-F238E27FC236}">
                <a16:creationId xmlns:a16="http://schemas.microsoft.com/office/drawing/2014/main" id="{309F5D85-7FB0-43C7-AB3B-04AC9140E18E}"/>
              </a:ext>
            </a:extLst>
          </p:cNvPr>
          <p:cNvGrpSpPr/>
          <p:nvPr/>
        </p:nvGrpSpPr>
        <p:grpSpPr>
          <a:xfrm>
            <a:off x="6528275" y="1782064"/>
            <a:ext cx="883480" cy="785091"/>
            <a:chOff x="1640793" y="1884929"/>
            <a:chExt cx="1085316" cy="1003550"/>
          </a:xfrm>
        </p:grpSpPr>
        <p:sp>
          <p:nvSpPr>
            <p:cNvPr id="37" name="Flowchart: Alternate Process 36">
              <a:extLst>
                <a:ext uri="{FF2B5EF4-FFF2-40B4-BE49-F238E27FC236}">
                  <a16:creationId xmlns:a16="http://schemas.microsoft.com/office/drawing/2014/main" id="{2D139E99-C80F-405E-9698-56C4EA1B948B}"/>
                </a:ext>
              </a:extLst>
            </p:cNvPr>
            <p:cNvSpPr/>
            <p:nvPr/>
          </p:nvSpPr>
          <p:spPr>
            <a:xfrm>
              <a:off x="1640793" y="2264636"/>
              <a:ext cx="1085316" cy="623843"/>
            </a:xfrm>
            <a:prstGeom prst="flowChartAlternate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Change2</a:t>
              </a:r>
              <a:endParaRPr lang="en-US" sz="1600" dirty="0"/>
            </a:p>
            <a:p>
              <a:pPr algn="ctr"/>
              <a:r>
                <a:rPr lang="en-US" sz="1100" dirty="0"/>
                <a:t>f7a0…</a:t>
              </a:r>
              <a:endParaRPr lang="en-IE" sz="1100" dirty="0"/>
            </a:p>
          </p:txBody>
        </p:sp>
        <p:sp>
          <p:nvSpPr>
            <p:cNvPr id="38" name="Arrow: Down 37">
              <a:extLst>
                <a:ext uri="{FF2B5EF4-FFF2-40B4-BE49-F238E27FC236}">
                  <a16:creationId xmlns:a16="http://schemas.microsoft.com/office/drawing/2014/main" id="{C03F42C2-9217-4FE0-9DE4-370445196A39}"/>
                </a:ext>
              </a:extLst>
            </p:cNvPr>
            <p:cNvSpPr/>
            <p:nvPr/>
          </p:nvSpPr>
          <p:spPr>
            <a:xfrm>
              <a:off x="1640793" y="1884929"/>
              <a:ext cx="1076771" cy="379077"/>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E"/>
            </a:p>
          </p:txBody>
        </p:sp>
      </p:grpSp>
      <p:cxnSp>
        <p:nvCxnSpPr>
          <p:cNvPr id="39" name="Straight Arrow Connector 38">
            <a:extLst>
              <a:ext uri="{FF2B5EF4-FFF2-40B4-BE49-F238E27FC236}">
                <a16:creationId xmlns:a16="http://schemas.microsoft.com/office/drawing/2014/main" id="{554FF669-991F-40D2-81A6-3AEA04E814C4}"/>
              </a:ext>
            </a:extLst>
          </p:cNvPr>
          <p:cNvCxnSpPr>
            <a:cxnSpLocks/>
            <a:stCxn id="6" idx="2"/>
            <a:endCxn id="38" idx="0"/>
          </p:cNvCxnSpPr>
          <p:nvPr/>
        </p:nvCxnSpPr>
        <p:spPr>
          <a:xfrm>
            <a:off x="5778514" y="1255152"/>
            <a:ext cx="1188023" cy="526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Arrow: Left 42">
            <a:extLst>
              <a:ext uri="{FF2B5EF4-FFF2-40B4-BE49-F238E27FC236}">
                <a16:creationId xmlns:a16="http://schemas.microsoft.com/office/drawing/2014/main" id="{A60ABB93-9315-4175-B5C5-44F7831ED95E}"/>
              </a:ext>
            </a:extLst>
          </p:cNvPr>
          <p:cNvSpPr/>
          <p:nvPr/>
        </p:nvSpPr>
        <p:spPr>
          <a:xfrm>
            <a:off x="7680340" y="2078621"/>
            <a:ext cx="1117601" cy="574766"/>
          </a:xfrm>
          <a:prstGeom prst="lef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master</a:t>
            </a:r>
            <a:endParaRPr lang="en-IE" dirty="0"/>
          </a:p>
        </p:txBody>
      </p:sp>
      <p:sp>
        <p:nvSpPr>
          <p:cNvPr id="44" name="Smiley Face 43">
            <a:extLst>
              <a:ext uri="{FF2B5EF4-FFF2-40B4-BE49-F238E27FC236}">
                <a16:creationId xmlns:a16="http://schemas.microsoft.com/office/drawing/2014/main" id="{02493EF8-4A2C-4157-A58C-EB0A7A272A92}"/>
              </a:ext>
            </a:extLst>
          </p:cNvPr>
          <p:cNvSpPr/>
          <p:nvPr/>
        </p:nvSpPr>
        <p:spPr>
          <a:xfrm>
            <a:off x="9066526" y="2081479"/>
            <a:ext cx="548640" cy="574766"/>
          </a:xfrm>
          <a:prstGeom prst="smileyFac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E" dirty="0"/>
          </a:p>
        </p:txBody>
      </p:sp>
      <p:sp>
        <p:nvSpPr>
          <p:cNvPr id="45" name="Arrow: Left 44">
            <a:extLst>
              <a:ext uri="{FF2B5EF4-FFF2-40B4-BE49-F238E27FC236}">
                <a16:creationId xmlns:a16="http://schemas.microsoft.com/office/drawing/2014/main" id="{6BC11BA7-DCF9-4CB1-9111-F115BEDBB9CB}"/>
              </a:ext>
            </a:extLst>
          </p:cNvPr>
          <p:cNvSpPr/>
          <p:nvPr/>
        </p:nvSpPr>
        <p:spPr>
          <a:xfrm flipH="1">
            <a:off x="5606256" y="2050340"/>
            <a:ext cx="803563" cy="574766"/>
          </a:xfrm>
          <a:prstGeom prst="lef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B</a:t>
            </a:r>
            <a:endParaRPr lang="en-IE" dirty="0"/>
          </a:p>
        </p:txBody>
      </p:sp>
      <p:grpSp>
        <p:nvGrpSpPr>
          <p:cNvPr id="46" name="Group 45">
            <a:extLst>
              <a:ext uri="{FF2B5EF4-FFF2-40B4-BE49-F238E27FC236}">
                <a16:creationId xmlns:a16="http://schemas.microsoft.com/office/drawing/2014/main" id="{108F63DB-150D-44A2-89FD-522F3D7D74A3}"/>
              </a:ext>
            </a:extLst>
          </p:cNvPr>
          <p:cNvGrpSpPr/>
          <p:nvPr/>
        </p:nvGrpSpPr>
        <p:grpSpPr>
          <a:xfrm>
            <a:off x="4453294" y="2988904"/>
            <a:ext cx="883480" cy="785091"/>
            <a:chOff x="1640793" y="1884929"/>
            <a:chExt cx="1085316" cy="1003549"/>
          </a:xfrm>
        </p:grpSpPr>
        <p:sp>
          <p:nvSpPr>
            <p:cNvPr id="47" name="Flowchart: Alternate Process 46">
              <a:extLst>
                <a:ext uri="{FF2B5EF4-FFF2-40B4-BE49-F238E27FC236}">
                  <a16:creationId xmlns:a16="http://schemas.microsoft.com/office/drawing/2014/main" id="{969585B9-7AB9-4C12-9BC8-8C104106F702}"/>
                </a:ext>
              </a:extLst>
            </p:cNvPr>
            <p:cNvSpPr/>
            <p:nvPr/>
          </p:nvSpPr>
          <p:spPr>
            <a:xfrm>
              <a:off x="1640793" y="2264635"/>
              <a:ext cx="1085316" cy="623843"/>
            </a:xfrm>
            <a:prstGeom prst="flowChartAlternate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Merge A</a:t>
              </a:r>
              <a:endParaRPr lang="en-US" sz="1600" dirty="0"/>
            </a:p>
            <a:p>
              <a:pPr algn="ctr"/>
              <a:r>
                <a:rPr lang="en-US" sz="1100" dirty="0"/>
                <a:t>61b4…</a:t>
              </a:r>
              <a:endParaRPr lang="en-IE" sz="1100" dirty="0"/>
            </a:p>
          </p:txBody>
        </p:sp>
        <p:sp>
          <p:nvSpPr>
            <p:cNvPr id="48" name="Arrow: Down 47">
              <a:extLst>
                <a:ext uri="{FF2B5EF4-FFF2-40B4-BE49-F238E27FC236}">
                  <a16:creationId xmlns:a16="http://schemas.microsoft.com/office/drawing/2014/main" id="{86A830D8-033A-46F5-A700-FDD1C8B1AC9A}"/>
                </a:ext>
              </a:extLst>
            </p:cNvPr>
            <p:cNvSpPr/>
            <p:nvPr/>
          </p:nvSpPr>
          <p:spPr>
            <a:xfrm>
              <a:off x="1640793" y="1884929"/>
              <a:ext cx="1076771" cy="379077"/>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E"/>
            </a:p>
          </p:txBody>
        </p:sp>
      </p:grpSp>
      <p:cxnSp>
        <p:nvCxnSpPr>
          <p:cNvPr id="49" name="Straight Arrow Connector 48">
            <a:extLst>
              <a:ext uri="{FF2B5EF4-FFF2-40B4-BE49-F238E27FC236}">
                <a16:creationId xmlns:a16="http://schemas.microsoft.com/office/drawing/2014/main" id="{392D9CD5-0BBE-4C22-8C3A-ED23FA973D8A}"/>
              </a:ext>
            </a:extLst>
          </p:cNvPr>
          <p:cNvCxnSpPr>
            <a:cxnSpLocks/>
            <a:stCxn id="33" idx="2"/>
            <a:endCxn id="48" idx="0"/>
          </p:cNvCxnSpPr>
          <p:nvPr/>
        </p:nvCxnSpPr>
        <p:spPr>
          <a:xfrm>
            <a:off x="4633405" y="2567155"/>
            <a:ext cx="258151" cy="4217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C43BA5DE-A687-40DA-A839-C60F6630E7F1}"/>
              </a:ext>
            </a:extLst>
          </p:cNvPr>
          <p:cNvCxnSpPr>
            <a:cxnSpLocks/>
            <a:stCxn id="37" idx="2"/>
            <a:endCxn id="48" idx="0"/>
          </p:cNvCxnSpPr>
          <p:nvPr/>
        </p:nvCxnSpPr>
        <p:spPr>
          <a:xfrm flipH="1">
            <a:off x="4891556" y="2567155"/>
            <a:ext cx="2078459" cy="4217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Arrow: Left 54">
            <a:extLst>
              <a:ext uri="{FF2B5EF4-FFF2-40B4-BE49-F238E27FC236}">
                <a16:creationId xmlns:a16="http://schemas.microsoft.com/office/drawing/2014/main" id="{218CB066-5313-45F9-9AEC-47A073B2DBF6}"/>
              </a:ext>
            </a:extLst>
          </p:cNvPr>
          <p:cNvSpPr/>
          <p:nvPr/>
        </p:nvSpPr>
        <p:spPr>
          <a:xfrm>
            <a:off x="5449236" y="3217560"/>
            <a:ext cx="1072605" cy="574766"/>
          </a:xfrm>
          <a:prstGeom prst="lef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master</a:t>
            </a:r>
            <a:endParaRPr lang="en-IE" dirty="0"/>
          </a:p>
        </p:txBody>
      </p:sp>
      <p:sp>
        <p:nvSpPr>
          <p:cNvPr id="56" name="Smiley Face 55">
            <a:extLst>
              <a:ext uri="{FF2B5EF4-FFF2-40B4-BE49-F238E27FC236}">
                <a16:creationId xmlns:a16="http://schemas.microsoft.com/office/drawing/2014/main" id="{FA26DAA0-52F1-43AF-AFB6-5BEE54726838}"/>
              </a:ext>
            </a:extLst>
          </p:cNvPr>
          <p:cNvSpPr/>
          <p:nvPr/>
        </p:nvSpPr>
        <p:spPr>
          <a:xfrm>
            <a:off x="6634303" y="3217560"/>
            <a:ext cx="548640" cy="574766"/>
          </a:xfrm>
          <a:prstGeom prst="smileyFac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E" dirty="0"/>
          </a:p>
        </p:txBody>
      </p:sp>
      <p:grpSp>
        <p:nvGrpSpPr>
          <p:cNvPr id="57" name="Group 56">
            <a:extLst>
              <a:ext uri="{FF2B5EF4-FFF2-40B4-BE49-F238E27FC236}">
                <a16:creationId xmlns:a16="http://schemas.microsoft.com/office/drawing/2014/main" id="{C0C55E8D-B998-4453-A241-649A4BEA828A}"/>
              </a:ext>
            </a:extLst>
          </p:cNvPr>
          <p:cNvGrpSpPr/>
          <p:nvPr/>
        </p:nvGrpSpPr>
        <p:grpSpPr>
          <a:xfrm>
            <a:off x="4453294" y="4130600"/>
            <a:ext cx="883480" cy="785091"/>
            <a:chOff x="1640793" y="1884929"/>
            <a:chExt cx="1085316" cy="1003549"/>
          </a:xfrm>
        </p:grpSpPr>
        <p:sp>
          <p:nvSpPr>
            <p:cNvPr id="58" name="Flowchart: Alternate Process 57">
              <a:extLst>
                <a:ext uri="{FF2B5EF4-FFF2-40B4-BE49-F238E27FC236}">
                  <a16:creationId xmlns:a16="http://schemas.microsoft.com/office/drawing/2014/main" id="{A98394CA-2A66-40BF-B0BB-D10343FB3684}"/>
                </a:ext>
              </a:extLst>
            </p:cNvPr>
            <p:cNvSpPr/>
            <p:nvPr/>
          </p:nvSpPr>
          <p:spPr>
            <a:xfrm>
              <a:off x="1640793" y="2264635"/>
              <a:ext cx="1085316" cy="623843"/>
            </a:xfrm>
            <a:prstGeom prst="flowChartAlternate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Change3</a:t>
              </a:r>
            </a:p>
            <a:p>
              <a:pPr algn="ctr"/>
              <a:r>
                <a:rPr lang="en-US" sz="1100" dirty="0"/>
                <a:t>6f10…</a:t>
              </a:r>
              <a:endParaRPr lang="en-IE" sz="1100" dirty="0"/>
            </a:p>
          </p:txBody>
        </p:sp>
        <p:sp>
          <p:nvSpPr>
            <p:cNvPr id="59" name="Arrow: Down 58">
              <a:extLst>
                <a:ext uri="{FF2B5EF4-FFF2-40B4-BE49-F238E27FC236}">
                  <a16:creationId xmlns:a16="http://schemas.microsoft.com/office/drawing/2014/main" id="{21FABB8F-7DB9-4B5E-A1A2-99BE5ECC7DB0}"/>
                </a:ext>
              </a:extLst>
            </p:cNvPr>
            <p:cNvSpPr/>
            <p:nvPr/>
          </p:nvSpPr>
          <p:spPr>
            <a:xfrm>
              <a:off x="1640793" y="1884929"/>
              <a:ext cx="1076771" cy="379077"/>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E"/>
            </a:p>
          </p:txBody>
        </p:sp>
      </p:grpSp>
      <p:cxnSp>
        <p:nvCxnSpPr>
          <p:cNvPr id="60" name="Straight Arrow Connector 59">
            <a:extLst>
              <a:ext uri="{FF2B5EF4-FFF2-40B4-BE49-F238E27FC236}">
                <a16:creationId xmlns:a16="http://schemas.microsoft.com/office/drawing/2014/main" id="{C816937C-BD8F-4AB0-80CB-373819A5C4DC}"/>
              </a:ext>
            </a:extLst>
          </p:cNvPr>
          <p:cNvCxnSpPr>
            <a:cxnSpLocks/>
            <a:stCxn id="47" idx="2"/>
            <a:endCxn id="59" idx="0"/>
          </p:cNvCxnSpPr>
          <p:nvPr/>
        </p:nvCxnSpPr>
        <p:spPr>
          <a:xfrm flipH="1">
            <a:off x="4891556" y="3773995"/>
            <a:ext cx="3478" cy="3566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Arrow: Left 62">
            <a:extLst>
              <a:ext uri="{FF2B5EF4-FFF2-40B4-BE49-F238E27FC236}">
                <a16:creationId xmlns:a16="http://schemas.microsoft.com/office/drawing/2014/main" id="{86499CD0-72C9-459C-AF79-EA2FA3E8B8CE}"/>
              </a:ext>
            </a:extLst>
          </p:cNvPr>
          <p:cNvSpPr/>
          <p:nvPr/>
        </p:nvSpPr>
        <p:spPr>
          <a:xfrm>
            <a:off x="5449235" y="4368633"/>
            <a:ext cx="1072605" cy="574766"/>
          </a:xfrm>
          <a:prstGeom prst="lef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master</a:t>
            </a:r>
            <a:endParaRPr lang="en-IE" dirty="0"/>
          </a:p>
        </p:txBody>
      </p:sp>
      <p:sp>
        <p:nvSpPr>
          <p:cNvPr id="64" name="Smiley Face 63">
            <a:extLst>
              <a:ext uri="{FF2B5EF4-FFF2-40B4-BE49-F238E27FC236}">
                <a16:creationId xmlns:a16="http://schemas.microsoft.com/office/drawing/2014/main" id="{865C0E43-7BF4-4717-B7C5-EDD27F7463DD}"/>
              </a:ext>
            </a:extLst>
          </p:cNvPr>
          <p:cNvSpPr/>
          <p:nvPr/>
        </p:nvSpPr>
        <p:spPr>
          <a:xfrm>
            <a:off x="6634301" y="4368633"/>
            <a:ext cx="548640" cy="574766"/>
          </a:xfrm>
          <a:prstGeom prst="smileyFac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E" dirty="0"/>
          </a:p>
        </p:txBody>
      </p:sp>
      <p:grpSp>
        <p:nvGrpSpPr>
          <p:cNvPr id="65" name="Group 64">
            <a:extLst>
              <a:ext uri="{FF2B5EF4-FFF2-40B4-BE49-F238E27FC236}">
                <a16:creationId xmlns:a16="http://schemas.microsoft.com/office/drawing/2014/main" id="{5B307123-D638-4A97-936C-288B931DD190}"/>
              </a:ext>
            </a:extLst>
          </p:cNvPr>
          <p:cNvGrpSpPr/>
          <p:nvPr/>
        </p:nvGrpSpPr>
        <p:grpSpPr>
          <a:xfrm>
            <a:off x="8382643" y="3003465"/>
            <a:ext cx="883480" cy="785091"/>
            <a:chOff x="1640793" y="1884929"/>
            <a:chExt cx="1085316" cy="1003550"/>
          </a:xfrm>
        </p:grpSpPr>
        <p:sp>
          <p:nvSpPr>
            <p:cNvPr id="66" name="Flowchart: Alternate Process 65">
              <a:extLst>
                <a:ext uri="{FF2B5EF4-FFF2-40B4-BE49-F238E27FC236}">
                  <a16:creationId xmlns:a16="http://schemas.microsoft.com/office/drawing/2014/main" id="{07D59FEE-E312-4EA3-B226-3764C5511B67}"/>
                </a:ext>
              </a:extLst>
            </p:cNvPr>
            <p:cNvSpPr/>
            <p:nvPr/>
          </p:nvSpPr>
          <p:spPr>
            <a:xfrm>
              <a:off x="1640793" y="2264636"/>
              <a:ext cx="1085316" cy="623843"/>
            </a:xfrm>
            <a:prstGeom prst="flowChartAlternate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Change4</a:t>
              </a:r>
              <a:endParaRPr lang="en-US" sz="1600" dirty="0"/>
            </a:p>
            <a:p>
              <a:pPr algn="ctr"/>
              <a:r>
                <a:rPr lang="en-US" sz="1100" dirty="0"/>
                <a:t>3492…</a:t>
              </a:r>
              <a:endParaRPr lang="en-IE" sz="1100" dirty="0"/>
            </a:p>
          </p:txBody>
        </p:sp>
        <p:sp>
          <p:nvSpPr>
            <p:cNvPr id="67" name="Arrow: Down 66">
              <a:extLst>
                <a:ext uri="{FF2B5EF4-FFF2-40B4-BE49-F238E27FC236}">
                  <a16:creationId xmlns:a16="http://schemas.microsoft.com/office/drawing/2014/main" id="{20F58B93-B3C9-401B-962E-02D0F058EB4D}"/>
                </a:ext>
              </a:extLst>
            </p:cNvPr>
            <p:cNvSpPr/>
            <p:nvPr/>
          </p:nvSpPr>
          <p:spPr>
            <a:xfrm>
              <a:off x="1640793" y="1884929"/>
              <a:ext cx="1076771" cy="379077"/>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E"/>
            </a:p>
          </p:txBody>
        </p:sp>
      </p:grpSp>
      <p:grpSp>
        <p:nvGrpSpPr>
          <p:cNvPr id="68" name="Group 67">
            <a:extLst>
              <a:ext uri="{FF2B5EF4-FFF2-40B4-BE49-F238E27FC236}">
                <a16:creationId xmlns:a16="http://schemas.microsoft.com/office/drawing/2014/main" id="{103636AB-A518-40DB-BD91-02DF45BFDD34}"/>
              </a:ext>
            </a:extLst>
          </p:cNvPr>
          <p:cNvGrpSpPr/>
          <p:nvPr/>
        </p:nvGrpSpPr>
        <p:grpSpPr>
          <a:xfrm>
            <a:off x="6192561" y="5538037"/>
            <a:ext cx="883480" cy="785091"/>
            <a:chOff x="1640793" y="1884929"/>
            <a:chExt cx="1085316" cy="1003550"/>
          </a:xfrm>
        </p:grpSpPr>
        <p:sp>
          <p:nvSpPr>
            <p:cNvPr id="69" name="Flowchart: Alternate Process 68">
              <a:extLst>
                <a:ext uri="{FF2B5EF4-FFF2-40B4-BE49-F238E27FC236}">
                  <a16:creationId xmlns:a16="http://schemas.microsoft.com/office/drawing/2014/main" id="{D7D7275A-790F-4E73-9A04-2320E799967A}"/>
                </a:ext>
              </a:extLst>
            </p:cNvPr>
            <p:cNvSpPr/>
            <p:nvPr/>
          </p:nvSpPr>
          <p:spPr>
            <a:xfrm>
              <a:off x="1640793" y="2264636"/>
              <a:ext cx="1085316" cy="623843"/>
            </a:xfrm>
            <a:prstGeom prst="flowChartAlternate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Merge B</a:t>
              </a:r>
              <a:endParaRPr lang="en-US" sz="1600" dirty="0"/>
            </a:p>
            <a:p>
              <a:pPr algn="ctr"/>
              <a:r>
                <a:rPr lang="en-US" sz="1100" dirty="0"/>
                <a:t>60bf…</a:t>
              </a:r>
              <a:endParaRPr lang="en-IE" sz="1100" dirty="0"/>
            </a:p>
          </p:txBody>
        </p:sp>
        <p:sp>
          <p:nvSpPr>
            <p:cNvPr id="70" name="Arrow: Down 69">
              <a:extLst>
                <a:ext uri="{FF2B5EF4-FFF2-40B4-BE49-F238E27FC236}">
                  <a16:creationId xmlns:a16="http://schemas.microsoft.com/office/drawing/2014/main" id="{5B78DB11-A666-4DCF-8EAB-54FD46F959C4}"/>
                </a:ext>
              </a:extLst>
            </p:cNvPr>
            <p:cNvSpPr/>
            <p:nvPr/>
          </p:nvSpPr>
          <p:spPr>
            <a:xfrm>
              <a:off x="1640793" y="1884929"/>
              <a:ext cx="1076771" cy="379077"/>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E"/>
            </a:p>
          </p:txBody>
        </p:sp>
      </p:grpSp>
      <p:cxnSp>
        <p:nvCxnSpPr>
          <p:cNvPr id="71" name="Straight Arrow Connector 70">
            <a:extLst>
              <a:ext uri="{FF2B5EF4-FFF2-40B4-BE49-F238E27FC236}">
                <a16:creationId xmlns:a16="http://schemas.microsoft.com/office/drawing/2014/main" id="{FFA375D8-F344-4B76-9EBC-9987BB304540}"/>
              </a:ext>
            </a:extLst>
          </p:cNvPr>
          <p:cNvCxnSpPr>
            <a:cxnSpLocks/>
            <a:stCxn id="37" idx="2"/>
            <a:endCxn id="67" idx="0"/>
          </p:cNvCxnSpPr>
          <p:nvPr/>
        </p:nvCxnSpPr>
        <p:spPr>
          <a:xfrm>
            <a:off x="6970015" y="2567155"/>
            <a:ext cx="1850890" cy="436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Smiley Face 74">
            <a:extLst>
              <a:ext uri="{FF2B5EF4-FFF2-40B4-BE49-F238E27FC236}">
                <a16:creationId xmlns:a16="http://schemas.microsoft.com/office/drawing/2014/main" id="{769F7863-6E98-45C3-8FAA-E2AD001222C9}"/>
              </a:ext>
            </a:extLst>
          </p:cNvPr>
          <p:cNvSpPr/>
          <p:nvPr/>
        </p:nvSpPr>
        <p:spPr>
          <a:xfrm>
            <a:off x="8410016" y="5762923"/>
            <a:ext cx="548640" cy="574766"/>
          </a:xfrm>
          <a:prstGeom prst="smileyFac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E" dirty="0"/>
          </a:p>
        </p:txBody>
      </p:sp>
      <p:cxnSp>
        <p:nvCxnSpPr>
          <p:cNvPr id="77" name="Straight Arrow Connector 76">
            <a:extLst>
              <a:ext uri="{FF2B5EF4-FFF2-40B4-BE49-F238E27FC236}">
                <a16:creationId xmlns:a16="http://schemas.microsoft.com/office/drawing/2014/main" id="{F0824121-DC7F-49A1-8594-6599AFE1EDE5}"/>
              </a:ext>
            </a:extLst>
          </p:cNvPr>
          <p:cNvCxnSpPr>
            <a:cxnSpLocks/>
            <a:stCxn id="66" idx="2"/>
            <a:endCxn id="70" idx="0"/>
          </p:cNvCxnSpPr>
          <p:nvPr/>
        </p:nvCxnSpPr>
        <p:spPr>
          <a:xfrm flipH="1">
            <a:off x="6630823" y="3788556"/>
            <a:ext cx="2193560" cy="1749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Smiley Face 79">
            <a:extLst>
              <a:ext uri="{FF2B5EF4-FFF2-40B4-BE49-F238E27FC236}">
                <a16:creationId xmlns:a16="http://schemas.microsoft.com/office/drawing/2014/main" id="{214A03EF-89BB-47FA-A8A7-07ABC5DDC58A}"/>
              </a:ext>
            </a:extLst>
          </p:cNvPr>
          <p:cNvSpPr/>
          <p:nvPr/>
        </p:nvSpPr>
        <p:spPr>
          <a:xfrm>
            <a:off x="6923256" y="3242591"/>
            <a:ext cx="548640" cy="574766"/>
          </a:xfrm>
          <a:prstGeom prst="smileyFac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E" dirty="0"/>
          </a:p>
        </p:txBody>
      </p:sp>
      <p:sp>
        <p:nvSpPr>
          <p:cNvPr id="82" name="Arrow: Left 81">
            <a:extLst>
              <a:ext uri="{FF2B5EF4-FFF2-40B4-BE49-F238E27FC236}">
                <a16:creationId xmlns:a16="http://schemas.microsoft.com/office/drawing/2014/main" id="{05305B17-F84E-4661-A554-F116D4168218}"/>
              </a:ext>
            </a:extLst>
          </p:cNvPr>
          <p:cNvSpPr/>
          <p:nvPr/>
        </p:nvSpPr>
        <p:spPr>
          <a:xfrm flipH="1">
            <a:off x="7508218" y="3257152"/>
            <a:ext cx="803563" cy="574766"/>
          </a:xfrm>
          <a:prstGeom prst="lef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B</a:t>
            </a:r>
            <a:endParaRPr lang="en-IE" dirty="0"/>
          </a:p>
        </p:txBody>
      </p:sp>
      <p:cxnSp>
        <p:nvCxnSpPr>
          <p:cNvPr id="83" name="Straight Arrow Connector 82">
            <a:extLst>
              <a:ext uri="{FF2B5EF4-FFF2-40B4-BE49-F238E27FC236}">
                <a16:creationId xmlns:a16="http://schemas.microsoft.com/office/drawing/2014/main" id="{43CC8F57-9F4F-4CB8-9DF6-8765A2D184B8}"/>
              </a:ext>
            </a:extLst>
          </p:cNvPr>
          <p:cNvCxnSpPr>
            <a:cxnSpLocks/>
            <a:stCxn id="58" idx="2"/>
            <a:endCxn id="70" idx="0"/>
          </p:cNvCxnSpPr>
          <p:nvPr/>
        </p:nvCxnSpPr>
        <p:spPr>
          <a:xfrm>
            <a:off x="4895034" y="4915691"/>
            <a:ext cx="1735789" cy="6223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Arrow: Left 85">
            <a:extLst>
              <a:ext uri="{FF2B5EF4-FFF2-40B4-BE49-F238E27FC236}">
                <a16:creationId xmlns:a16="http://schemas.microsoft.com/office/drawing/2014/main" id="{085C6D9D-2AD9-472B-A1B1-643E709DC427}"/>
              </a:ext>
            </a:extLst>
          </p:cNvPr>
          <p:cNvSpPr/>
          <p:nvPr/>
        </p:nvSpPr>
        <p:spPr>
          <a:xfrm>
            <a:off x="7239176" y="5782058"/>
            <a:ext cx="1072605" cy="574766"/>
          </a:xfrm>
          <a:prstGeom prst="lef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master</a:t>
            </a:r>
            <a:endParaRPr lang="en-IE" dirty="0"/>
          </a:p>
        </p:txBody>
      </p:sp>
    </p:spTree>
    <p:extLst>
      <p:ext uri="{BB962C8B-B14F-4D97-AF65-F5344CB8AC3E}">
        <p14:creationId xmlns:p14="http://schemas.microsoft.com/office/powerpoint/2010/main" val="1956773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2" presetClass="entr" presetSubtype="3"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1+#ppt_w/2"/>
                                          </p:val>
                                        </p:tav>
                                        <p:tav tm="100000">
                                          <p:val>
                                            <p:strVal val="#ppt_x"/>
                                          </p:val>
                                        </p:tav>
                                      </p:tavLst>
                                    </p:anim>
                                    <p:anim calcmode="lin" valueType="num">
                                      <p:cBhvr additive="base">
                                        <p:cTn id="16"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childTnLst>
                          </p:cTn>
                        </p:par>
                        <p:par>
                          <p:cTn id="22" fill="hold">
                            <p:stCondLst>
                              <p:cond delay="500"/>
                            </p:stCondLst>
                            <p:childTnLst>
                              <p:par>
                                <p:cTn id="23" presetID="37" presetClass="path" presetSubtype="0" accel="50000" decel="50000" fill="hold" grpId="1" nodeType="afterEffect">
                                  <p:stCondLst>
                                    <p:cond delay="0"/>
                                  </p:stCondLst>
                                  <p:childTnLst>
                                    <p:animMotion origin="layout" path="M 4.16667E-6 7.40741E-7 L -0.0961 -0.09398 C -0.11602 -0.11528 -0.14597 -0.12708 -0.17748 -0.12708 C -0.21329 -0.12708 -0.24193 -0.11528 -0.26185 -0.09398 L -0.35782 7.40741E-7 " pathEditMode="relative" rAng="0" ptsTypes="AAAAA">
                                      <p:cBhvr>
                                        <p:cTn id="24" dur="2000" fill="hold"/>
                                        <p:tgtEl>
                                          <p:spTgt spid="4"/>
                                        </p:tgtEl>
                                        <p:attrNameLst>
                                          <p:attrName>ppt_x</p:attrName>
                                          <p:attrName>ppt_y</p:attrName>
                                        </p:attrNameLst>
                                      </p:cBhvr>
                                      <p:rCtr x="-17891" y="-6366"/>
                                    </p:animMotion>
                                  </p:childTnLst>
                                </p:cTn>
                              </p:par>
                            </p:childTnLst>
                          </p:cTn>
                        </p:par>
                        <p:par>
                          <p:cTn id="25" fill="hold">
                            <p:stCondLst>
                              <p:cond delay="2500"/>
                            </p:stCondLst>
                            <p:childTnLst>
                              <p:par>
                                <p:cTn id="26" presetID="1" presetClass="exit" presetSubtype="0" fill="hold" grpId="2" nodeType="afterEffect">
                                  <p:stCondLst>
                                    <p:cond delay="0"/>
                                  </p:stCondLst>
                                  <p:childTnLst>
                                    <p:set>
                                      <p:cBhvr>
                                        <p:cTn id="27" dur="1" fill="hold">
                                          <p:stCondLst>
                                            <p:cond delay="0"/>
                                          </p:stCondLst>
                                        </p:cTn>
                                        <p:tgtEl>
                                          <p:spTgt spid="4"/>
                                        </p:tgtEl>
                                        <p:attrNameLst>
                                          <p:attrName>style.visibility</p:attrName>
                                        </p:attrNameLst>
                                      </p:cBhvr>
                                      <p:to>
                                        <p:strVal val="hidden"/>
                                      </p:to>
                                    </p:set>
                                  </p:childTnLst>
                                </p:cTn>
                              </p:par>
                              <p:par>
                                <p:cTn id="28" presetID="1" presetClass="entr" presetSubtype="0" fill="hold" grpId="0" nodeType="withEffect">
                                  <p:stCondLst>
                                    <p:cond delay="0"/>
                                  </p:stCondLst>
                                  <p:childTnLst>
                                    <p:set>
                                      <p:cBhvr>
                                        <p:cTn id="29" dur="1" fill="hold">
                                          <p:stCondLst>
                                            <p:cond delay="0"/>
                                          </p:stCondLst>
                                        </p:cTn>
                                        <p:tgtEl>
                                          <p:spTgt spid="29"/>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20"/>
                                        </p:tgtEl>
                                        <p:attrNameLst>
                                          <p:attrName>style.visibility</p:attrName>
                                        </p:attrNameLst>
                                      </p:cBhvr>
                                      <p:to>
                                        <p:strVal val="visible"/>
                                      </p:to>
                                    </p:set>
                                  </p:childTnLst>
                                </p:cTn>
                              </p:par>
                              <p:par>
                                <p:cTn id="32" presetID="10" presetClass="entr" presetSubtype="0" fill="hold"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childTnLst>
                          </p:cTn>
                        </p:par>
                        <p:par>
                          <p:cTn id="35" fill="hold">
                            <p:stCondLst>
                              <p:cond delay="3000"/>
                            </p:stCondLst>
                            <p:childTnLst>
                              <p:par>
                                <p:cTn id="36" presetID="42" presetClass="path" presetSubtype="0" accel="50000" decel="50000" fill="hold" grpId="1" nodeType="afterEffect">
                                  <p:stCondLst>
                                    <p:cond delay="0"/>
                                  </p:stCondLst>
                                  <p:childTnLst>
                                    <p:animMotion origin="layout" path="M 1.875E-6 7.40741E-7 L -0.00026 0.175 " pathEditMode="relative" rAng="0" ptsTypes="AA">
                                      <p:cBhvr>
                                        <p:cTn id="37" dur="2000" fill="hold"/>
                                        <p:tgtEl>
                                          <p:spTgt spid="18"/>
                                        </p:tgtEl>
                                        <p:attrNameLst>
                                          <p:attrName>ppt_x</p:attrName>
                                          <p:attrName>ppt_y</p:attrName>
                                        </p:attrNameLst>
                                      </p:cBhvr>
                                      <p:rCtr x="-13" y="8750"/>
                                    </p:animMotion>
                                  </p:childTnLst>
                                </p:cTn>
                              </p:par>
                              <p:par>
                                <p:cTn id="38" presetID="42" presetClass="path" presetSubtype="0" accel="50000" decel="50000" fill="hold" grpId="1" nodeType="withEffect">
                                  <p:stCondLst>
                                    <p:cond delay="0"/>
                                  </p:stCondLst>
                                  <p:childTnLst>
                                    <p:animMotion origin="layout" path="M -3.75E-6 -7.40741E-7 L -0.00299 0.16875 " pathEditMode="relative" rAng="0" ptsTypes="AA">
                                      <p:cBhvr>
                                        <p:cTn id="39" dur="2000" fill="hold"/>
                                        <p:tgtEl>
                                          <p:spTgt spid="29"/>
                                        </p:tgtEl>
                                        <p:attrNameLst>
                                          <p:attrName>ppt_x</p:attrName>
                                          <p:attrName>ppt_y</p:attrName>
                                        </p:attrNameLst>
                                      </p:cBhvr>
                                      <p:rCtr x="-156" y="8426"/>
                                    </p:animMotion>
                                  </p:childTnLst>
                                </p:cTn>
                              </p:par>
                            </p:childTnLst>
                          </p:cTn>
                        </p:par>
                        <p:par>
                          <p:cTn id="40" fill="hold">
                            <p:stCondLst>
                              <p:cond delay="5000"/>
                            </p:stCondLst>
                            <p:childTnLst>
                              <p:par>
                                <p:cTn id="41" presetID="1" presetClass="exit" presetSubtype="0" fill="hold" grpId="2" nodeType="afterEffect">
                                  <p:stCondLst>
                                    <p:cond delay="0"/>
                                  </p:stCondLst>
                                  <p:childTnLst>
                                    <p:set>
                                      <p:cBhvr>
                                        <p:cTn id="42" dur="1" fill="hold">
                                          <p:stCondLst>
                                            <p:cond delay="0"/>
                                          </p:stCondLst>
                                        </p:cTn>
                                        <p:tgtEl>
                                          <p:spTgt spid="29"/>
                                        </p:tgtEl>
                                        <p:attrNameLst>
                                          <p:attrName>style.visibility</p:attrName>
                                        </p:attrNameLst>
                                      </p:cBhvr>
                                      <p:to>
                                        <p:strVal val="hidden"/>
                                      </p:to>
                                    </p:set>
                                  </p:childTnLst>
                                </p:cTn>
                              </p:par>
                              <p:par>
                                <p:cTn id="43" presetID="1" presetClass="entr" presetSubtype="0" fill="hold" grpId="0" nodeType="with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childTnLst>
                          </p:cTn>
                        </p:par>
                        <p:par>
                          <p:cTn id="45" fill="hold">
                            <p:stCondLst>
                              <p:cond delay="5000"/>
                            </p:stCondLst>
                            <p:childTnLst>
                              <p:par>
                                <p:cTn id="46" presetID="1" presetClass="exit" presetSubtype="0" fill="hold" grpId="2" nodeType="afterEffect">
                                  <p:stCondLst>
                                    <p:cond delay="0"/>
                                  </p:stCondLst>
                                  <p:childTnLst>
                                    <p:set>
                                      <p:cBhvr>
                                        <p:cTn id="47" dur="1" fill="hold">
                                          <p:stCondLst>
                                            <p:cond delay="0"/>
                                          </p:stCondLst>
                                        </p:cTn>
                                        <p:tgtEl>
                                          <p:spTgt spid="18"/>
                                        </p:tgtEl>
                                        <p:attrNameLst>
                                          <p:attrName>style.visibility</p:attrName>
                                        </p:attrNameLst>
                                      </p:cBhvr>
                                      <p:to>
                                        <p:strVal val="hidden"/>
                                      </p:to>
                                    </p:set>
                                  </p:childTnLst>
                                </p:cTn>
                              </p:par>
                              <p:par>
                                <p:cTn id="48" presetID="1" presetClass="entr" presetSubtype="0" fill="hold" grpId="0" nodeType="withEffect">
                                  <p:stCondLst>
                                    <p:cond delay="0"/>
                                  </p:stCondLst>
                                  <p:childTnLst>
                                    <p:set>
                                      <p:cBhvr>
                                        <p:cTn id="49" dur="1" fill="hold">
                                          <p:stCondLst>
                                            <p:cond delay="0"/>
                                          </p:stCondLst>
                                        </p:cTn>
                                        <p:tgtEl>
                                          <p:spTgt spid="21"/>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42" presetClass="path" presetSubtype="0" accel="50000" decel="50000" fill="hold" grpId="1" nodeType="clickEffect">
                                  <p:stCondLst>
                                    <p:cond delay="0"/>
                                  </p:stCondLst>
                                  <p:childTnLst>
                                    <p:animMotion origin="layout" path="M 1.875E-6 7.40741E-7 L -0.0974 7.40741E-7 " pathEditMode="relative" rAng="0" ptsTypes="AA">
                                      <p:cBhvr>
                                        <p:cTn id="53" dur="2000" fill="hold"/>
                                        <p:tgtEl>
                                          <p:spTgt spid="21"/>
                                        </p:tgtEl>
                                        <p:attrNameLst>
                                          <p:attrName>ppt_x</p:attrName>
                                          <p:attrName>ppt_y</p:attrName>
                                        </p:attrNameLst>
                                      </p:cBhvr>
                                      <p:rCtr x="-4870" y="0"/>
                                    </p:animMotion>
                                  </p:childTnLst>
                                </p:cTn>
                              </p:par>
                              <p:par>
                                <p:cTn id="54" presetID="35" presetClass="path" presetSubtype="0" accel="50000" decel="50000" fill="hold" nodeType="withEffect">
                                  <p:stCondLst>
                                    <p:cond delay="0"/>
                                  </p:stCondLst>
                                  <p:childTnLst>
                                    <p:animMotion origin="layout" path="M 1.66667E-6 -1.48148E-6 L -0.09388 0.02176 " pathEditMode="relative" rAng="0" ptsTypes="AA">
                                      <p:cBhvr>
                                        <p:cTn id="55" dur="2000" fill="hold"/>
                                        <p:tgtEl>
                                          <p:spTgt spid="12"/>
                                        </p:tgtEl>
                                        <p:attrNameLst>
                                          <p:attrName>ppt_x</p:attrName>
                                          <p:attrName>ppt_y</p:attrName>
                                        </p:attrNameLst>
                                      </p:cBhvr>
                                      <p:rCtr x="-4701" y="1088"/>
                                    </p:animMotion>
                                  </p:childTnLst>
                                </p:cTn>
                              </p:par>
                              <p:par>
                                <p:cTn id="56" presetID="42" presetClass="path" presetSubtype="0" accel="50000" decel="50000" fill="hold" grpId="1" nodeType="withEffect">
                                  <p:stCondLst>
                                    <p:cond delay="0"/>
                                  </p:stCondLst>
                                  <p:childTnLst>
                                    <p:animMotion origin="layout" path="M -8.33333E-7 7.40741E-7 L -0.10039 0.00093 " pathEditMode="relative" rAng="0" ptsTypes="AA">
                                      <p:cBhvr>
                                        <p:cTn id="57" dur="2000" fill="hold"/>
                                        <p:tgtEl>
                                          <p:spTgt spid="30"/>
                                        </p:tgtEl>
                                        <p:attrNameLst>
                                          <p:attrName>ppt_x</p:attrName>
                                          <p:attrName>ppt_y</p:attrName>
                                        </p:attrNameLst>
                                      </p:cBhvr>
                                      <p:rCtr x="-5026" y="46"/>
                                    </p:animMotion>
                                  </p:childTnLst>
                                </p:cTn>
                              </p:par>
                              <p:par>
                                <p:cTn id="58" presetID="1" presetClass="exit" presetSubtype="0" fill="hold" nodeType="withEffect">
                                  <p:stCondLst>
                                    <p:cond delay="0"/>
                                  </p:stCondLst>
                                  <p:childTnLst>
                                    <p:set>
                                      <p:cBhvr>
                                        <p:cTn id="59" dur="1" fill="hold">
                                          <p:stCondLst>
                                            <p:cond delay="0"/>
                                          </p:stCondLst>
                                        </p:cTn>
                                        <p:tgtEl>
                                          <p:spTgt spid="20"/>
                                        </p:tgtEl>
                                        <p:attrNameLst>
                                          <p:attrName>style.visibility</p:attrName>
                                        </p:attrNameLst>
                                      </p:cBhvr>
                                      <p:to>
                                        <p:strVal val="hidden"/>
                                      </p:to>
                                    </p:set>
                                  </p:childTnLst>
                                </p:cTn>
                              </p:par>
                            </p:childTnLst>
                          </p:cTn>
                        </p:par>
                        <p:par>
                          <p:cTn id="60" fill="hold">
                            <p:stCondLst>
                              <p:cond delay="2000"/>
                            </p:stCondLst>
                            <p:childTnLst>
                              <p:par>
                                <p:cTn id="61" presetID="10" presetClass="entr" presetSubtype="0" fill="hold" nodeType="afterEffect">
                                  <p:stCondLst>
                                    <p:cond delay="0"/>
                                  </p:stCondLst>
                                  <p:childTnLst>
                                    <p:set>
                                      <p:cBhvr>
                                        <p:cTn id="62" dur="1" fill="hold">
                                          <p:stCondLst>
                                            <p:cond delay="0"/>
                                          </p:stCondLst>
                                        </p:cTn>
                                        <p:tgtEl>
                                          <p:spTgt spid="32"/>
                                        </p:tgtEl>
                                        <p:attrNameLst>
                                          <p:attrName>style.visibility</p:attrName>
                                        </p:attrNameLst>
                                      </p:cBhvr>
                                      <p:to>
                                        <p:strVal val="visible"/>
                                      </p:to>
                                    </p:set>
                                    <p:animEffect transition="in" filter="fade">
                                      <p:cBhvr>
                                        <p:cTn id="63" dur="500"/>
                                        <p:tgtEl>
                                          <p:spTgt spid="32"/>
                                        </p:tgtEl>
                                      </p:cBhvr>
                                    </p:animEffect>
                                  </p:childTnLst>
                                </p:cTn>
                              </p:par>
                            </p:childTnLst>
                          </p:cTn>
                        </p:par>
                        <p:par>
                          <p:cTn id="64" fill="hold">
                            <p:stCondLst>
                              <p:cond delay="2500"/>
                            </p:stCondLst>
                            <p:childTnLst>
                              <p:par>
                                <p:cTn id="65" presetID="1" presetClass="exit" presetSubtype="0" fill="hold" nodeType="afterEffect">
                                  <p:stCondLst>
                                    <p:cond delay="0"/>
                                  </p:stCondLst>
                                  <p:childTnLst>
                                    <p:set>
                                      <p:cBhvr>
                                        <p:cTn id="66" dur="1" fill="hold">
                                          <p:stCondLst>
                                            <p:cond delay="0"/>
                                          </p:stCondLst>
                                        </p:cTn>
                                        <p:tgtEl>
                                          <p:spTgt spid="12"/>
                                        </p:tgtEl>
                                        <p:attrNameLst>
                                          <p:attrName>style.visibility</p:attrName>
                                        </p:attrNameLst>
                                      </p:cBhvr>
                                      <p:to>
                                        <p:strVal val="hidden"/>
                                      </p:to>
                                    </p:set>
                                  </p:childTnLst>
                                </p:cTn>
                              </p:par>
                            </p:childTnLst>
                          </p:cTn>
                        </p:par>
                        <p:par>
                          <p:cTn id="67" fill="hold">
                            <p:stCondLst>
                              <p:cond delay="2500"/>
                            </p:stCondLst>
                            <p:childTnLst>
                              <p:par>
                                <p:cTn id="68" presetID="1" presetClass="entr" presetSubtype="0" fill="hold" nodeType="afterEffect">
                                  <p:stCondLst>
                                    <p:cond delay="0"/>
                                  </p:stCondLst>
                                  <p:childTnLst>
                                    <p:set>
                                      <p:cBhvr>
                                        <p:cTn id="69" dur="1" fill="hold">
                                          <p:stCondLst>
                                            <p:cond delay="0"/>
                                          </p:stCondLst>
                                        </p:cTn>
                                        <p:tgtEl>
                                          <p:spTgt spid="26"/>
                                        </p:tgtEl>
                                        <p:attrNameLst>
                                          <p:attrName>style.visibility</p:attrName>
                                        </p:attrNameLst>
                                      </p:cBhvr>
                                      <p:to>
                                        <p:strVal val="visible"/>
                                      </p:to>
                                    </p:set>
                                  </p:childTnLst>
                                </p:cTn>
                              </p:par>
                            </p:childTnLst>
                          </p:cTn>
                        </p:par>
                        <p:par>
                          <p:cTn id="70" fill="hold">
                            <p:stCondLst>
                              <p:cond delay="2500"/>
                            </p:stCondLst>
                            <p:childTnLst>
                              <p:par>
                                <p:cTn id="71" presetID="1" presetClass="exit" presetSubtype="0" fill="hold" grpId="2" nodeType="afterEffect">
                                  <p:stCondLst>
                                    <p:cond delay="0"/>
                                  </p:stCondLst>
                                  <p:childTnLst>
                                    <p:set>
                                      <p:cBhvr>
                                        <p:cTn id="72" dur="1" fill="hold">
                                          <p:stCondLst>
                                            <p:cond delay="0"/>
                                          </p:stCondLst>
                                        </p:cTn>
                                        <p:tgtEl>
                                          <p:spTgt spid="21"/>
                                        </p:tgtEl>
                                        <p:attrNameLst>
                                          <p:attrName>style.visibility</p:attrName>
                                        </p:attrNameLst>
                                      </p:cBhvr>
                                      <p:to>
                                        <p:strVal val="hidden"/>
                                      </p:to>
                                    </p:set>
                                  </p:childTnLst>
                                </p:cTn>
                              </p:par>
                            </p:childTnLst>
                          </p:cTn>
                        </p:par>
                        <p:par>
                          <p:cTn id="73" fill="hold">
                            <p:stCondLst>
                              <p:cond delay="2500"/>
                            </p:stCondLst>
                            <p:childTnLst>
                              <p:par>
                                <p:cTn id="74" presetID="1" presetClass="entr" presetSubtype="0" fill="hold" grpId="0" nodeType="afterEffect">
                                  <p:stCondLst>
                                    <p:cond delay="0"/>
                                  </p:stCondLst>
                                  <p:childTnLst>
                                    <p:set>
                                      <p:cBhvr>
                                        <p:cTn id="75" dur="1" fill="hold">
                                          <p:stCondLst>
                                            <p:cond delay="0"/>
                                          </p:stCondLst>
                                        </p:cTn>
                                        <p:tgtEl>
                                          <p:spTgt spid="22"/>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36"/>
                                        </p:tgtEl>
                                        <p:attrNameLst>
                                          <p:attrName>style.visibility</p:attrName>
                                        </p:attrNameLst>
                                      </p:cBhvr>
                                      <p:to>
                                        <p:strVal val="visible"/>
                                      </p:to>
                                    </p:set>
                                    <p:animEffect transition="in" filter="fade">
                                      <p:cBhvr>
                                        <p:cTn id="80" dur="500"/>
                                        <p:tgtEl>
                                          <p:spTgt spid="36"/>
                                        </p:tgtEl>
                                      </p:cBhvr>
                                    </p:animEffect>
                                  </p:childTnLst>
                                </p:cTn>
                              </p:par>
                              <p:par>
                                <p:cTn id="81" presetID="1" presetClass="entr" presetSubtype="0" fill="hold" nodeType="withEffect">
                                  <p:stCondLst>
                                    <p:cond delay="0"/>
                                  </p:stCondLst>
                                  <p:childTnLst>
                                    <p:set>
                                      <p:cBhvr>
                                        <p:cTn id="82" dur="1" fill="hold">
                                          <p:stCondLst>
                                            <p:cond delay="0"/>
                                          </p:stCondLst>
                                        </p:cTn>
                                        <p:tgtEl>
                                          <p:spTgt spid="39"/>
                                        </p:tgtEl>
                                        <p:attrNameLst>
                                          <p:attrName>style.visibility</p:attrName>
                                        </p:attrNameLst>
                                      </p:cBhvr>
                                      <p:to>
                                        <p:strVal val="visible"/>
                                      </p:to>
                                    </p:set>
                                  </p:childTnLst>
                                </p:cTn>
                              </p:par>
                            </p:childTnLst>
                          </p:cTn>
                        </p:par>
                        <p:par>
                          <p:cTn id="83" fill="hold">
                            <p:stCondLst>
                              <p:cond delay="500"/>
                            </p:stCondLst>
                            <p:childTnLst>
                              <p:par>
                                <p:cTn id="84" presetID="42" presetClass="path" presetSubtype="0" accel="50000" decel="50000" fill="hold" grpId="1" nodeType="afterEffect">
                                  <p:stCondLst>
                                    <p:cond delay="0"/>
                                  </p:stCondLst>
                                  <p:childTnLst>
                                    <p:animMotion origin="layout" path="M 8.33333E-7 7.40741E-7 L 0.09687 0.19768 " pathEditMode="relative" rAng="0" ptsTypes="AA">
                                      <p:cBhvr>
                                        <p:cTn id="85" dur="2000" fill="hold"/>
                                        <p:tgtEl>
                                          <p:spTgt spid="8"/>
                                        </p:tgtEl>
                                        <p:attrNameLst>
                                          <p:attrName>ppt_x</p:attrName>
                                          <p:attrName>ppt_y</p:attrName>
                                        </p:attrNameLst>
                                      </p:cBhvr>
                                      <p:rCtr x="4844" y="9884"/>
                                    </p:animMotion>
                                  </p:childTnLst>
                                </p:cTn>
                              </p:par>
                              <p:par>
                                <p:cTn id="86" presetID="37" presetClass="path" presetSubtype="0" accel="50000" decel="50000" fill="hold" grpId="2" nodeType="withEffect">
                                  <p:stCondLst>
                                    <p:cond delay="0"/>
                                  </p:stCondLst>
                                  <p:childTnLst>
                                    <p:animMotion origin="layout" path="M -0.10039 0.00093 L 0.04974 0.02523 C 0.08112 0.03079 0.128 0.0338 0.17747 0.0338 C 0.23359 0.0338 0.27839 0.03079 0.30977 0.02523 L 0.46029 0.00093 " pathEditMode="relative" rAng="0" ptsTypes="AAAAA">
                                      <p:cBhvr>
                                        <p:cTn id="87" dur="2000" fill="hold"/>
                                        <p:tgtEl>
                                          <p:spTgt spid="30"/>
                                        </p:tgtEl>
                                        <p:attrNameLst>
                                          <p:attrName>ppt_x</p:attrName>
                                          <p:attrName>ppt_y</p:attrName>
                                        </p:attrNameLst>
                                      </p:cBhvr>
                                      <p:rCtr x="28034" y="1644"/>
                                    </p:animMotion>
                                  </p:childTnLst>
                                </p:cTn>
                              </p:par>
                            </p:childTnLst>
                          </p:cTn>
                        </p:par>
                        <p:par>
                          <p:cTn id="88" fill="hold">
                            <p:stCondLst>
                              <p:cond delay="2500"/>
                            </p:stCondLst>
                            <p:childTnLst>
                              <p:par>
                                <p:cTn id="89" presetID="1" presetClass="exit" presetSubtype="0" fill="hold" grpId="2" nodeType="afterEffect">
                                  <p:stCondLst>
                                    <p:cond delay="0"/>
                                  </p:stCondLst>
                                  <p:childTnLst>
                                    <p:set>
                                      <p:cBhvr>
                                        <p:cTn id="90" dur="1" fill="hold">
                                          <p:stCondLst>
                                            <p:cond delay="0"/>
                                          </p:stCondLst>
                                        </p:cTn>
                                        <p:tgtEl>
                                          <p:spTgt spid="8"/>
                                        </p:tgtEl>
                                        <p:attrNameLst>
                                          <p:attrName>style.visibility</p:attrName>
                                        </p:attrNameLst>
                                      </p:cBhvr>
                                      <p:to>
                                        <p:strVal val="hidden"/>
                                      </p:to>
                                    </p:set>
                                  </p:childTnLst>
                                </p:cTn>
                              </p:par>
                              <p:par>
                                <p:cTn id="91" presetID="10" presetClass="entr" presetSubtype="0" fill="hold" grpId="0" nodeType="withEffect">
                                  <p:stCondLst>
                                    <p:cond delay="0"/>
                                  </p:stCondLst>
                                  <p:childTnLst>
                                    <p:set>
                                      <p:cBhvr>
                                        <p:cTn id="92" dur="1" fill="hold">
                                          <p:stCondLst>
                                            <p:cond delay="0"/>
                                          </p:stCondLst>
                                        </p:cTn>
                                        <p:tgtEl>
                                          <p:spTgt spid="43"/>
                                        </p:tgtEl>
                                        <p:attrNameLst>
                                          <p:attrName>style.visibility</p:attrName>
                                        </p:attrNameLst>
                                      </p:cBhvr>
                                      <p:to>
                                        <p:strVal val="visible"/>
                                      </p:to>
                                    </p:set>
                                    <p:animEffect transition="in" filter="fade">
                                      <p:cBhvr>
                                        <p:cTn id="93" dur="500"/>
                                        <p:tgtEl>
                                          <p:spTgt spid="43"/>
                                        </p:tgtEl>
                                      </p:cBhvr>
                                    </p:animEffect>
                                  </p:childTnLst>
                                </p:cTn>
                              </p:par>
                            </p:childTnLst>
                          </p:cTn>
                        </p:par>
                        <p:par>
                          <p:cTn id="94" fill="hold">
                            <p:stCondLst>
                              <p:cond delay="3000"/>
                            </p:stCondLst>
                            <p:childTnLst>
                              <p:par>
                                <p:cTn id="95" presetID="1" presetClass="exit" presetSubtype="0" fill="hold" grpId="3" nodeType="afterEffect">
                                  <p:stCondLst>
                                    <p:cond delay="0"/>
                                  </p:stCondLst>
                                  <p:childTnLst>
                                    <p:set>
                                      <p:cBhvr>
                                        <p:cTn id="96" dur="1" fill="hold">
                                          <p:stCondLst>
                                            <p:cond delay="0"/>
                                          </p:stCondLst>
                                        </p:cTn>
                                        <p:tgtEl>
                                          <p:spTgt spid="30"/>
                                        </p:tgtEl>
                                        <p:attrNameLst>
                                          <p:attrName>style.visibility</p:attrName>
                                        </p:attrNameLst>
                                      </p:cBhvr>
                                      <p:to>
                                        <p:strVal val="hidden"/>
                                      </p:to>
                                    </p:set>
                                  </p:childTnLst>
                                </p:cTn>
                              </p:par>
                              <p:par>
                                <p:cTn id="97" presetID="1" presetClass="entr" presetSubtype="0" fill="hold" grpId="0" nodeType="withEffect">
                                  <p:stCondLst>
                                    <p:cond delay="0"/>
                                  </p:stCondLst>
                                  <p:childTnLst>
                                    <p:set>
                                      <p:cBhvr>
                                        <p:cTn id="98" dur="1" fill="hold">
                                          <p:stCondLst>
                                            <p:cond delay="0"/>
                                          </p:stCondLst>
                                        </p:cTn>
                                        <p:tgtEl>
                                          <p:spTgt spid="44"/>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45"/>
                                        </p:tgtEl>
                                        <p:attrNameLst>
                                          <p:attrName>style.visibility</p:attrName>
                                        </p:attrNameLst>
                                      </p:cBhvr>
                                      <p:to>
                                        <p:strVal val="visible"/>
                                      </p:to>
                                    </p:set>
                                    <p:animEffect transition="in" filter="fade">
                                      <p:cBhvr>
                                        <p:cTn id="103" dur="500"/>
                                        <p:tgtEl>
                                          <p:spTgt spid="45"/>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nodeType="clickEffect">
                                  <p:stCondLst>
                                    <p:cond delay="0"/>
                                  </p:stCondLst>
                                  <p:childTnLst>
                                    <p:set>
                                      <p:cBhvr>
                                        <p:cTn id="107" dur="1" fill="hold">
                                          <p:stCondLst>
                                            <p:cond delay="0"/>
                                          </p:stCondLst>
                                        </p:cTn>
                                        <p:tgtEl>
                                          <p:spTgt spid="46"/>
                                        </p:tgtEl>
                                        <p:attrNameLst>
                                          <p:attrName>style.visibility</p:attrName>
                                        </p:attrNameLst>
                                      </p:cBhvr>
                                      <p:to>
                                        <p:strVal val="visible"/>
                                      </p:to>
                                    </p:set>
                                    <p:animEffect transition="in" filter="fade">
                                      <p:cBhvr>
                                        <p:cTn id="108" dur="500"/>
                                        <p:tgtEl>
                                          <p:spTgt spid="46"/>
                                        </p:tgtEl>
                                      </p:cBhvr>
                                    </p:animEffect>
                                  </p:childTnLst>
                                </p:cTn>
                              </p:par>
                            </p:childTnLst>
                          </p:cTn>
                        </p:par>
                        <p:par>
                          <p:cTn id="109" fill="hold">
                            <p:stCondLst>
                              <p:cond delay="500"/>
                            </p:stCondLst>
                            <p:childTnLst>
                              <p:par>
                                <p:cTn id="110" presetID="1" presetClass="entr" presetSubtype="0" fill="hold" nodeType="afterEffect">
                                  <p:stCondLst>
                                    <p:cond delay="0"/>
                                  </p:stCondLst>
                                  <p:childTnLst>
                                    <p:set>
                                      <p:cBhvr>
                                        <p:cTn id="111" dur="1" fill="hold">
                                          <p:stCondLst>
                                            <p:cond delay="0"/>
                                          </p:stCondLst>
                                        </p:cTn>
                                        <p:tgtEl>
                                          <p:spTgt spid="49"/>
                                        </p:tgtEl>
                                        <p:attrNameLst>
                                          <p:attrName>style.visibility</p:attrName>
                                        </p:attrNameLst>
                                      </p:cBhvr>
                                      <p:to>
                                        <p:strVal val="visible"/>
                                      </p:to>
                                    </p:set>
                                  </p:childTnLst>
                                </p:cTn>
                              </p:par>
                            </p:childTnLst>
                          </p:cTn>
                        </p:par>
                        <p:par>
                          <p:cTn id="112" fill="hold">
                            <p:stCondLst>
                              <p:cond delay="500"/>
                            </p:stCondLst>
                            <p:childTnLst>
                              <p:par>
                                <p:cTn id="113" presetID="1" presetClass="entr" presetSubtype="0" fill="hold" nodeType="afterEffect">
                                  <p:stCondLst>
                                    <p:cond delay="0"/>
                                  </p:stCondLst>
                                  <p:childTnLst>
                                    <p:set>
                                      <p:cBhvr>
                                        <p:cTn id="114" dur="1" fill="hold">
                                          <p:stCondLst>
                                            <p:cond delay="0"/>
                                          </p:stCondLst>
                                        </p:cTn>
                                        <p:tgtEl>
                                          <p:spTgt spid="50"/>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42" presetClass="path" presetSubtype="0" accel="50000" decel="50000" fill="hold" grpId="1" nodeType="clickEffect">
                                  <p:stCondLst>
                                    <p:cond delay="0"/>
                                  </p:stCondLst>
                                  <p:childTnLst>
                                    <p:animMotion origin="layout" path="M -1.25E-6 2.59259E-6 L -0.18294 0.16597 " pathEditMode="relative" rAng="0" ptsTypes="AA">
                                      <p:cBhvr>
                                        <p:cTn id="118" dur="2000" fill="hold"/>
                                        <p:tgtEl>
                                          <p:spTgt spid="43"/>
                                        </p:tgtEl>
                                        <p:attrNameLst>
                                          <p:attrName>ppt_x</p:attrName>
                                          <p:attrName>ppt_y</p:attrName>
                                        </p:attrNameLst>
                                      </p:cBhvr>
                                      <p:rCtr x="-9154" y="8287"/>
                                    </p:animMotion>
                                  </p:childTnLst>
                                </p:cTn>
                              </p:par>
                              <p:par>
                                <p:cTn id="119" presetID="36" presetClass="path" presetSubtype="0" accel="50000" decel="50000" fill="hold" grpId="1" nodeType="withEffect">
                                  <p:stCondLst>
                                    <p:cond delay="0"/>
                                  </p:stCondLst>
                                  <p:childTnLst>
                                    <p:animMotion origin="layout" path="M 4.16667E-6 -3.7037E-7 L 4.16667E-6 0.07732 C 4.16667E-6 0.11227 -0.0543 0.15602 -0.09792 0.15602 L -0.19532 0.15602 " pathEditMode="relative" rAng="0" ptsTypes="AAAA">
                                      <p:cBhvr>
                                        <p:cTn id="120" dur="2000" fill="hold"/>
                                        <p:tgtEl>
                                          <p:spTgt spid="44"/>
                                        </p:tgtEl>
                                        <p:attrNameLst>
                                          <p:attrName>ppt_x</p:attrName>
                                          <p:attrName>ppt_y</p:attrName>
                                        </p:attrNameLst>
                                      </p:cBhvr>
                                      <p:rCtr x="-9766" y="7801"/>
                                    </p:animMotion>
                                  </p:childTnLst>
                                </p:cTn>
                              </p:par>
                            </p:childTnLst>
                          </p:cTn>
                        </p:par>
                        <p:par>
                          <p:cTn id="121" fill="hold">
                            <p:stCondLst>
                              <p:cond delay="2000"/>
                            </p:stCondLst>
                            <p:childTnLst>
                              <p:par>
                                <p:cTn id="122" presetID="1" presetClass="exit" presetSubtype="0" fill="hold" grpId="2" nodeType="afterEffect">
                                  <p:stCondLst>
                                    <p:cond delay="0"/>
                                  </p:stCondLst>
                                  <p:childTnLst>
                                    <p:set>
                                      <p:cBhvr>
                                        <p:cTn id="123" dur="1" fill="hold">
                                          <p:stCondLst>
                                            <p:cond delay="0"/>
                                          </p:stCondLst>
                                        </p:cTn>
                                        <p:tgtEl>
                                          <p:spTgt spid="43"/>
                                        </p:tgtEl>
                                        <p:attrNameLst>
                                          <p:attrName>style.visibility</p:attrName>
                                        </p:attrNameLst>
                                      </p:cBhvr>
                                      <p:to>
                                        <p:strVal val="hidden"/>
                                      </p:to>
                                    </p:set>
                                  </p:childTnLst>
                                </p:cTn>
                              </p:par>
                              <p:par>
                                <p:cTn id="124" presetID="10" presetClass="entr" presetSubtype="0" fill="hold" grpId="0" nodeType="withEffect">
                                  <p:stCondLst>
                                    <p:cond delay="0"/>
                                  </p:stCondLst>
                                  <p:childTnLst>
                                    <p:set>
                                      <p:cBhvr>
                                        <p:cTn id="125" dur="1" fill="hold">
                                          <p:stCondLst>
                                            <p:cond delay="0"/>
                                          </p:stCondLst>
                                        </p:cTn>
                                        <p:tgtEl>
                                          <p:spTgt spid="55"/>
                                        </p:tgtEl>
                                        <p:attrNameLst>
                                          <p:attrName>style.visibility</p:attrName>
                                        </p:attrNameLst>
                                      </p:cBhvr>
                                      <p:to>
                                        <p:strVal val="visible"/>
                                      </p:to>
                                    </p:set>
                                    <p:animEffect transition="in" filter="fade">
                                      <p:cBhvr>
                                        <p:cTn id="126" dur="500"/>
                                        <p:tgtEl>
                                          <p:spTgt spid="55"/>
                                        </p:tgtEl>
                                      </p:cBhvr>
                                    </p:animEffect>
                                  </p:childTnLst>
                                </p:cTn>
                              </p:par>
                              <p:par>
                                <p:cTn id="127" presetID="1" presetClass="entr" presetSubtype="0" fill="hold" grpId="0" nodeType="withEffect">
                                  <p:stCondLst>
                                    <p:cond delay="0"/>
                                  </p:stCondLst>
                                  <p:childTnLst>
                                    <p:set>
                                      <p:cBhvr>
                                        <p:cTn id="128" dur="1" fill="hold">
                                          <p:stCondLst>
                                            <p:cond delay="0"/>
                                          </p:stCondLst>
                                        </p:cTn>
                                        <p:tgtEl>
                                          <p:spTgt spid="56"/>
                                        </p:tgtEl>
                                        <p:attrNameLst>
                                          <p:attrName>style.visibility</p:attrName>
                                        </p:attrNameLst>
                                      </p:cBhvr>
                                      <p:to>
                                        <p:strVal val="visible"/>
                                      </p:to>
                                    </p:set>
                                  </p:childTnLst>
                                </p:cTn>
                              </p:par>
                              <p:par>
                                <p:cTn id="129" presetID="1" presetClass="exit" presetSubtype="0" fill="hold" grpId="2" nodeType="withEffect">
                                  <p:stCondLst>
                                    <p:cond delay="0"/>
                                  </p:stCondLst>
                                  <p:childTnLst>
                                    <p:set>
                                      <p:cBhvr>
                                        <p:cTn id="130" dur="1" fill="hold">
                                          <p:stCondLst>
                                            <p:cond delay="0"/>
                                          </p:stCondLst>
                                        </p:cTn>
                                        <p:tgtEl>
                                          <p:spTgt spid="44"/>
                                        </p:tgtEl>
                                        <p:attrNameLst>
                                          <p:attrName>style.visibility</p:attrName>
                                        </p:attrNameLst>
                                      </p:cBhvr>
                                      <p:to>
                                        <p:strVal val="hidden"/>
                                      </p:to>
                                    </p:set>
                                  </p:childTnLst>
                                </p:cTn>
                              </p:par>
                            </p:childTnLst>
                          </p:cTn>
                        </p:par>
                      </p:childTnLst>
                    </p:cTn>
                  </p:par>
                  <p:par>
                    <p:cTn id="131" fill="hold">
                      <p:stCondLst>
                        <p:cond delay="indefinite"/>
                      </p:stCondLst>
                      <p:childTnLst>
                        <p:par>
                          <p:cTn id="132" fill="hold">
                            <p:stCondLst>
                              <p:cond delay="0"/>
                            </p:stCondLst>
                            <p:childTnLst>
                              <p:par>
                                <p:cTn id="133" presetID="10" presetClass="entr" presetSubtype="0" fill="hold" nodeType="clickEffect">
                                  <p:stCondLst>
                                    <p:cond delay="0"/>
                                  </p:stCondLst>
                                  <p:childTnLst>
                                    <p:set>
                                      <p:cBhvr>
                                        <p:cTn id="134" dur="1" fill="hold">
                                          <p:stCondLst>
                                            <p:cond delay="0"/>
                                          </p:stCondLst>
                                        </p:cTn>
                                        <p:tgtEl>
                                          <p:spTgt spid="57"/>
                                        </p:tgtEl>
                                        <p:attrNameLst>
                                          <p:attrName>style.visibility</p:attrName>
                                        </p:attrNameLst>
                                      </p:cBhvr>
                                      <p:to>
                                        <p:strVal val="visible"/>
                                      </p:to>
                                    </p:set>
                                    <p:animEffect transition="in" filter="fade">
                                      <p:cBhvr>
                                        <p:cTn id="135" dur="500"/>
                                        <p:tgtEl>
                                          <p:spTgt spid="57"/>
                                        </p:tgtEl>
                                      </p:cBhvr>
                                    </p:animEffect>
                                  </p:childTnLst>
                                </p:cTn>
                              </p:par>
                              <p:par>
                                <p:cTn id="136" presetID="1" presetClass="entr" presetSubtype="0" fill="hold" nodeType="withEffect">
                                  <p:stCondLst>
                                    <p:cond delay="0"/>
                                  </p:stCondLst>
                                  <p:childTnLst>
                                    <p:set>
                                      <p:cBhvr>
                                        <p:cTn id="137" dur="1" fill="hold">
                                          <p:stCondLst>
                                            <p:cond delay="0"/>
                                          </p:stCondLst>
                                        </p:cTn>
                                        <p:tgtEl>
                                          <p:spTgt spid="60"/>
                                        </p:tgtEl>
                                        <p:attrNameLst>
                                          <p:attrName>style.visibility</p:attrName>
                                        </p:attrNameLst>
                                      </p:cBhvr>
                                      <p:to>
                                        <p:strVal val="visible"/>
                                      </p:to>
                                    </p:set>
                                  </p:childTnLst>
                                </p:cTn>
                              </p:par>
                              <p:par>
                                <p:cTn id="138" presetID="42" presetClass="path" presetSubtype="0" accel="50000" decel="50000" fill="hold" grpId="1" nodeType="withEffect">
                                  <p:stCondLst>
                                    <p:cond delay="0"/>
                                  </p:stCondLst>
                                  <p:childTnLst>
                                    <p:animMotion origin="layout" path="M 4.58333E-6 -1.11111E-6 L -0.00026 0.16875 " pathEditMode="relative" rAng="0" ptsTypes="AA">
                                      <p:cBhvr>
                                        <p:cTn id="139" dur="2000" fill="hold"/>
                                        <p:tgtEl>
                                          <p:spTgt spid="55"/>
                                        </p:tgtEl>
                                        <p:attrNameLst>
                                          <p:attrName>ppt_x</p:attrName>
                                          <p:attrName>ppt_y</p:attrName>
                                        </p:attrNameLst>
                                      </p:cBhvr>
                                      <p:rCtr x="-13" y="8426"/>
                                    </p:animMotion>
                                  </p:childTnLst>
                                </p:cTn>
                              </p:par>
                              <p:par>
                                <p:cTn id="140" presetID="42" presetClass="path" presetSubtype="0" accel="50000" decel="50000" fill="hold" grpId="1" nodeType="withEffect">
                                  <p:stCondLst>
                                    <p:cond delay="0"/>
                                  </p:stCondLst>
                                  <p:childTnLst>
                                    <p:animMotion origin="layout" path="M 3.33333E-6 -1.11111E-6 L 0.00026 0.16875 " pathEditMode="relative" rAng="0" ptsTypes="AA">
                                      <p:cBhvr>
                                        <p:cTn id="141" dur="2000" fill="hold"/>
                                        <p:tgtEl>
                                          <p:spTgt spid="56"/>
                                        </p:tgtEl>
                                        <p:attrNameLst>
                                          <p:attrName>ppt_x</p:attrName>
                                          <p:attrName>ppt_y</p:attrName>
                                        </p:attrNameLst>
                                      </p:cBhvr>
                                      <p:rCtr x="13" y="8426"/>
                                    </p:animMotion>
                                  </p:childTnLst>
                                </p:cTn>
                              </p:par>
                            </p:childTnLst>
                          </p:cTn>
                        </p:par>
                        <p:par>
                          <p:cTn id="142" fill="hold">
                            <p:stCondLst>
                              <p:cond delay="2000"/>
                            </p:stCondLst>
                            <p:childTnLst>
                              <p:par>
                                <p:cTn id="143" presetID="1" presetClass="exit" presetSubtype="0" fill="hold" grpId="2" nodeType="afterEffect">
                                  <p:stCondLst>
                                    <p:cond delay="0"/>
                                  </p:stCondLst>
                                  <p:childTnLst>
                                    <p:set>
                                      <p:cBhvr>
                                        <p:cTn id="144" dur="1" fill="hold">
                                          <p:stCondLst>
                                            <p:cond delay="0"/>
                                          </p:stCondLst>
                                        </p:cTn>
                                        <p:tgtEl>
                                          <p:spTgt spid="55"/>
                                        </p:tgtEl>
                                        <p:attrNameLst>
                                          <p:attrName>style.visibility</p:attrName>
                                        </p:attrNameLst>
                                      </p:cBhvr>
                                      <p:to>
                                        <p:strVal val="hidden"/>
                                      </p:to>
                                    </p:set>
                                  </p:childTnLst>
                                </p:cTn>
                              </p:par>
                              <p:par>
                                <p:cTn id="145" presetID="1" presetClass="exit" presetSubtype="0" fill="hold" grpId="2" nodeType="withEffect">
                                  <p:stCondLst>
                                    <p:cond delay="0"/>
                                  </p:stCondLst>
                                  <p:childTnLst>
                                    <p:set>
                                      <p:cBhvr>
                                        <p:cTn id="146" dur="1" fill="hold">
                                          <p:stCondLst>
                                            <p:cond delay="0"/>
                                          </p:stCondLst>
                                        </p:cTn>
                                        <p:tgtEl>
                                          <p:spTgt spid="56"/>
                                        </p:tgtEl>
                                        <p:attrNameLst>
                                          <p:attrName>style.visibility</p:attrName>
                                        </p:attrNameLst>
                                      </p:cBhvr>
                                      <p:to>
                                        <p:strVal val="hidden"/>
                                      </p:to>
                                    </p:set>
                                  </p:childTnLst>
                                </p:cTn>
                              </p:par>
                              <p:par>
                                <p:cTn id="147" presetID="10" presetClass="entr" presetSubtype="0" fill="hold" grpId="0" nodeType="withEffect">
                                  <p:stCondLst>
                                    <p:cond delay="0"/>
                                  </p:stCondLst>
                                  <p:childTnLst>
                                    <p:set>
                                      <p:cBhvr>
                                        <p:cTn id="148" dur="1" fill="hold">
                                          <p:stCondLst>
                                            <p:cond delay="0"/>
                                          </p:stCondLst>
                                        </p:cTn>
                                        <p:tgtEl>
                                          <p:spTgt spid="63"/>
                                        </p:tgtEl>
                                        <p:attrNameLst>
                                          <p:attrName>style.visibility</p:attrName>
                                        </p:attrNameLst>
                                      </p:cBhvr>
                                      <p:to>
                                        <p:strVal val="visible"/>
                                      </p:to>
                                    </p:set>
                                    <p:animEffect transition="in" filter="fade">
                                      <p:cBhvr>
                                        <p:cTn id="149" dur="500"/>
                                        <p:tgtEl>
                                          <p:spTgt spid="63"/>
                                        </p:tgtEl>
                                      </p:cBhvr>
                                    </p:animEffect>
                                  </p:childTnLst>
                                </p:cTn>
                              </p:par>
                              <p:par>
                                <p:cTn id="150" presetID="1" presetClass="entr" presetSubtype="0" fill="hold" grpId="0" nodeType="withEffect">
                                  <p:stCondLst>
                                    <p:cond delay="0"/>
                                  </p:stCondLst>
                                  <p:childTnLst>
                                    <p:set>
                                      <p:cBhvr>
                                        <p:cTn id="151" dur="1" fill="hold">
                                          <p:stCondLst>
                                            <p:cond delay="0"/>
                                          </p:stCondLst>
                                        </p:cTn>
                                        <p:tgtEl>
                                          <p:spTgt spid="64"/>
                                        </p:tgtEl>
                                        <p:attrNameLst>
                                          <p:attrName>style.visibility</p:attrName>
                                        </p:attrNameLst>
                                      </p:cBhvr>
                                      <p:to>
                                        <p:strVal val="visible"/>
                                      </p:to>
                                    </p:set>
                                  </p:childTnLst>
                                </p:cTn>
                              </p:par>
                            </p:childTnLst>
                          </p:cTn>
                        </p:par>
                      </p:childTnLst>
                    </p:cTn>
                  </p:par>
                  <p:par>
                    <p:cTn id="152" fill="hold">
                      <p:stCondLst>
                        <p:cond delay="indefinite"/>
                      </p:stCondLst>
                      <p:childTnLst>
                        <p:par>
                          <p:cTn id="153" fill="hold">
                            <p:stCondLst>
                              <p:cond delay="0"/>
                            </p:stCondLst>
                            <p:childTnLst>
                              <p:par>
                                <p:cTn id="154" presetID="10" presetClass="entr" presetSubtype="0" fill="hold" nodeType="clickEffect">
                                  <p:stCondLst>
                                    <p:cond delay="0"/>
                                  </p:stCondLst>
                                  <p:childTnLst>
                                    <p:set>
                                      <p:cBhvr>
                                        <p:cTn id="155" dur="1" fill="hold">
                                          <p:stCondLst>
                                            <p:cond delay="0"/>
                                          </p:stCondLst>
                                        </p:cTn>
                                        <p:tgtEl>
                                          <p:spTgt spid="65"/>
                                        </p:tgtEl>
                                        <p:attrNameLst>
                                          <p:attrName>style.visibility</p:attrName>
                                        </p:attrNameLst>
                                      </p:cBhvr>
                                      <p:to>
                                        <p:strVal val="visible"/>
                                      </p:to>
                                    </p:set>
                                    <p:animEffect transition="in" filter="fade">
                                      <p:cBhvr>
                                        <p:cTn id="156" dur="500"/>
                                        <p:tgtEl>
                                          <p:spTgt spid="65"/>
                                        </p:tgtEl>
                                      </p:cBhvr>
                                    </p:animEffect>
                                  </p:childTnLst>
                                </p:cTn>
                              </p:par>
                              <p:par>
                                <p:cTn id="157" presetID="1" presetClass="entr" presetSubtype="0" fill="hold" nodeType="withEffect">
                                  <p:stCondLst>
                                    <p:cond delay="0"/>
                                  </p:stCondLst>
                                  <p:childTnLst>
                                    <p:set>
                                      <p:cBhvr>
                                        <p:cTn id="158" dur="1" fill="hold">
                                          <p:stCondLst>
                                            <p:cond delay="0"/>
                                          </p:stCondLst>
                                        </p:cTn>
                                        <p:tgtEl>
                                          <p:spTgt spid="71"/>
                                        </p:tgtEl>
                                        <p:attrNameLst>
                                          <p:attrName>style.visibility</p:attrName>
                                        </p:attrNameLst>
                                      </p:cBhvr>
                                      <p:to>
                                        <p:strVal val="visible"/>
                                      </p:to>
                                    </p:set>
                                  </p:childTnLst>
                                </p:cTn>
                              </p:par>
                            </p:childTnLst>
                          </p:cTn>
                        </p:par>
                        <p:par>
                          <p:cTn id="159" fill="hold">
                            <p:stCondLst>
                              <p:cond delay="500"/>
                            </p:stCondLst>
                            <p:childTnLst>
                              <p:par>
                                <p:cTn id="160" presetID="42" presetClass="path" presetSubtype="0" accel="50000" decel="50000" fill="hold" grpId="1" nodeType="afterEffect">
                                  <p:stCondLst>
                                    <p:cond delay="0"/>
                                  </p:stCondLst>
                                  <p:childTnLst>
                                    <p:animMotion origin="layout" path="M 1.66667E-6 -2.22222E-6 L 0.15182 0.16343 " pathEditMode="relative" rAng="0" ptsTypes="AA">
                                      <p:cBhvr>
                                        <p:cTn id="161" dur="2000" fill="hold"/>
                                        <p:tgtEl>
                                          <p:spTgt spid="45"/>
                                        </p:tgtEl>
                                        <p:attrNameLst>
                                          <p:attrName>ppt_x</p:attrName>
                                          <p:attrName>ppt_y</p:attrName>
                                        </p:attrNameLst>
                                      </p:cBhvr>
                                      <p:rCtr x="7591" y="8171"/>
                                    </p:animMotion>
                                  </p:childTnLst>
                                </p:cTn>
                              </p:par>
                              <p:par>
                                <p:cTn id="162" presetID="64" presetClass="path" presetSubtype="0" accel="50000" decel="50000" fill="hold" grpId="1" nodeType="withEffect">
                                  <p:stCondLst>
                                    <p:cond delay="0"/>
                                  </p:stCondLst>
                                  <p:childTnLst>
                                    <p:animMotion origin="layout" path="M 3.33333E-6 4.81481E-6 L 0.02369 -0.16413 " pathEditMode="relative" rAng="0" ptsTypes="AA">
                                      <p:cBhvr>
                                        <p:cTn id="163" dur="2000" fill="hold"/>
                                        <p:tgtEl>
                                          <p:spTgt spid="64"/>
                                        </p:tgtEl>
                                        <p:attrNameLst>
                                          <p:attrName>ppt_x</p:attrName>
                                          <p:attrName>ppt_y</p:attrName>
                                        </p:attrNameLst>
                                      </p:cBhvr>
                                      <p:rCtr x="1185" y="-8218"/>
                                    </p:animMotion>
                                  </p:childTnLst>
                                </p:cTn>
                              </p:par>
                            </p:childTnLst>
                          </p:cTn>
                        </p:par>
                        <p:par>
                          <p:cTn id="164" fill="hold">
                            <p:stCondLst>
                              <p:cond delay="2500"/>
                            </p:stCondLst>
                            <p:childTnLst>
                              <p:par>
                                <p:cTn id="165" presetID="1" presetClass="entr" presetSubtype="0" fill="hold" grpId="0" nodeType="afterEffect">
                                  <p:stCondLst>
                                    <p:cond delay="0"/>
                                  </p:stCondLst>
                                  <p:childTnLst>
                                    <p:set>
                                      <p:cBhvr>
                                        <p:cTn id="166" dur="1" fill="hold">
                                          <p:stCondLst>
                                            <p:cond delay="0"/>
                                          </p:stCondLst>
                                        </p:cTn>
                                        <p:tgtEl>
                                          <p:spTgt spid="80"/>
                                        </p:tgtEl>
                                        <p:attrNameLst>
                                          <p:attrName>style.visibility</p:attrName>
                                        </p:attrNameLst>
                                      </p:cBhvr>
                                      <p:to>
                                        <p:strVal val="visible"/>
                                      </p:to>
                                    </p:set>
                                  </p:childTnLst>
                                </p:cTn>
                              </p:par>
                              <p:par>
                                <p:cTn id="167" presetID="1" presetClass="exit" presetSubtype="0" fill="hold" grpId="2" nodeType="withEffect">
                                  <p:stCondLst>
                                    <p:cond delay="0"/>
                                  </p:stCondLst>
                                  <p:childTnLst>
                                    <p:set>
                                      <p:cBhvr>
                                        <p:cTn id="168" dur="1" fill="hold">
                                          <p:stCondLst>
                                            <p:cond delay="0"/>
                                          </p:stCondLst>
                                        </p:cTn>
                                        <p:tgtEl>
                                          <p:spTgt spid="64"/>
                                        </p:tgtEl>
                                        <p:attrNameLst>
                                          <p:attrName>style.visibility</p:attrName>
                                        </p:attrNameLst>
                                      </p:cBhvr>
                                      <p:to>
                                        <p:strVal val="hidden"/>
                                      </p:to>
                                    </p:set>
                                  </p:childTnLst>
                                </p:cTn>
                              </p:par>
                              <p:par>
                                <p:cTn id="169" presetID="1" presetClass="exit" presetSubtype="0" fill="hold" grpId="2" nodeType="withEffect">
                                  <p:stCondLst>
                                    <p:cond delay="0"/>
                                  </p:stCondLst>
                                  <p:childTnLst>
                                    <p:set>
                                      <p:cBhvr>
                                        <p:cTn id="170" dur="1" fill="hold">
                                          <p:stCondLst>
                                            <p:cond delay="0"/>
                                          </p:stCondLst>
                                        </p:cTn>
                                        <p:tgtEl>
                                          <p:spTgt spid="45"/>
                                        </p:tgtEl>
                                        <p:attrNameLst>
                                          <p:attrName>style.visibility</p:attrName>
                                        </p:attrNameLst>
                                      </p:cBhvr>
                                      <p:to>
                                        <p:strVal val="hidden"/>
                                      </p:to>
                                    </p:set>
                                  </p:childTnLst>
                                </p:cTn>
                              </p:par>
                            </p:childTnLst>
                          </p:cTn>
                        </p:par>
                        <p:par>
                          <p:cTn id="171" fill="hold">
                            <p:stCondLst>
                              <p:cond delay="2500"/>
                            </p:stCondLst>
                            <p:childTnLst>
                              <p:par>
                                <p:cTn id="172" presetID="1" presetClass="entr" presetSubtype="0" fill="hold" grpId="0" nodeType="afterEffect">
                                  <p:stCondLst>
                                    <p:cond delay="0"/>
                                  </p:stCondLst>
                                  <p:childTnLst>
                                    <p:set>
                                      <p:cBhvr>
                                        <p:cTn id="173" dur="1" fill="hold">
                                          <p:stCondLst>
                                            <p:cond delay="0"/>
                                          </p:stCondLst>
                                        </p:cTn>
                                        <p:tgtEl>
                                          <p:spTgt spid="82"/>
                                        </p:tgtEl>
                                        <p:attrNameLst>
                                          <p:attrName>style.visibility</p:attrName>
                                        </p:attrNameLst>
                                      </p:cBhvr>
                                      <p:to>
                                        <p:strVal val="visible"/>
                                      </p:to>
                                    </p:set>
                                  </p:childTnLst>
                                </p:cTn>
                              </p:par>
                            </p:childTnLst>
                          </p:cTn>
                        </p:par>
                      </p:childTnLst>
                    </p:cTn>
                  </p:par>
                  <p:par>
                    <p:cTn id="174" fill="hold">
                      <p:stCondLst>
                        <p:cond delay="indefinite"/>
                      </p:stCondLst>
                      <p:childTnLst>
                        <p:par>
                          <p:cTn id="175" fill="hold">
                            <p:stCondLst>
                              <p:cond delay="0"/>
                            </p:stCondLst>
                            <p:childTnLst>
                              <p:par>
                                <p:cTn id="176" presetID="10" presetClass="entr" presetSubtype="0" fill="hold" nodeType="clickEffect">
                                  <p:stCondLst>
                                    <p:cond delay="0"/>
                                  </p:stCondLst>
                                  <p:childTnLst>
                                    <p:set>
                                      <p:cBhvr>
                                        <p:cTn id="177" dur="1" fill="hold">
                                          <p:stCondLst>
                                            <p:cond delay="0"/>
                                          </p:stCondLst>
                                        </p:cTn>
                                        <p:tgtEl>
                                          <p:spTgt spid="68"/>
                                        </p:tgtEl>
                                        <p:attrNameLst>
                                          <p:attrName>style.visibility</p:attrName>
                                        </p:attrNameLst>
                                      </p:cBhvr>
                                      <p:to>
                                        <p:strVal val="visible"/>
                                      </p:to>
                                    </p:set>
                                    <p:animEffect transition="in" filter="fade">
                                      <p:cBhvr>
                                        <p:cTn id="178" dur="500"/>
                                        <p:tgtEl>
                                          <p:spTgt spid="68"/>
                                        </p:tgtEl>
                                      </p:cBhvr>
                                    </p:animEffect>
                                  </p:childTnLst>
                                </p:cTn>
                              </p:par>
                            </p:childTnLst>
                          </p:cTn>
                        </p:par>
                        <p:par>
                          <p:cTn id="179" fill="hold">
                            <p:stCondLst>
                              <p:cond delay="500"/>
                            </p:stCondLst>
                            <p:childTnLst>
                              <p:par>
                                <p:cTn id="180" presetID="1" presetClass="entr" presetSubtype="0" fill="hold" nodeType="afterEffect">
                                  <p:stCondLst>
                                    <p:cond delay="0"/>
                                  </p:stCondLst>
                                  <p:childTnLst>
                                    <p:set>
                                      <p:cBhvr>
                                        <p:cTn id="181" dur="1" fill="hold">
                                          <p:stCondLst>
                                            <p:cond delay="0"/>
                                          </p:stCondLst>
                                        </p:cTn>
                                        <p:tgtEl>
                                          <p:spTgt spid="83"/>
                                        </p:tgtEl>
                                        <p:attrNameLst>
                                          <p:attrName>style.visibility</p:attrName>
                                        </p:attrNameLst>
                                      </p:cBhvr>
                                      <p:to>
                                        <p:strVal val="visible"/>
                                      </p:to>
                                    </p:set>
                                  </p:childTnLst>
                                </p:cTn>
                              </p:par>
                              <p:par>
                                <p:cTn id="182" presetID="1" presetClass="entr" presetSubtype="0" fill="hold" nodeType="withEffect">
                                  <p:stCondLst>
                                    <p:cond delay="0"/>
                                  </p:stCondLst>
                                  <p:childTnLst>
                                    <p:set>
                                      <p:cBhvr>
                                        <p:cTn id="183" dur="1" fill="hold">
                                          <p:stCondLst>
                                            <p:cond delay="0"/>
                                          </p:stCondLst>
                                        </p:cTn>
                                        <p:tgtEl>
                                          <p:spTgt spid="77"/>
                                        </p:tgtEl>
                                        <p:attrNameLst>
                                          <p:attrName>style.visibility</p:attrName>
                                        </p:attrNameLst>
                                      </p:cBhvr>
                                      <p:to>
                                        <p:strVal val="visible"/>
                                      </p:to>
                                    </p:set>
                                  </p:childTnLst>
                                </p:cTn>
                              </p:par>
                            </p:childTnLst>
                          </p:cTn>
                        </p:par>
                        <p:par>
                          <p:cTn id="184" fill="hold">
                            <p:stCondLst>
                              <p:cond delay="500"/>
                            </p:stCondLst>
                            <p:childTnLst>
                              <p:par>
                                <p:cTn id="185" presetID="42" presetClass="path" presetSubtype="0" accel="50000" decel="50000" fill="hold" grpId="1" nodeType="afterEffect">
                                  <p:stCondLst>
                                    <p:cond delay="0"/>
                                  </p:stCondLst>
                                  <p:childTnLst>
                                    <p:animMotion origin="layout" path="M -4.58333E-6 -4.81481E-6 L 0.12331 0.36598 " pathEditMode="relative" rAng="0" ptsTypes="AA">
                                      <p:cBhvr>
                                        <p:cTn id="186" dur="2000" fill="hold"/>
                                        <p:tgtEl>
                                          <p:spTgt spid="80"/>
                                        </p:tgtEl>
                                        <p:attrNameLst>
                                          <p:attrName>ppt_x</p:attrName>
                                          <p:attrName>ppt_y</p:attrName>
                                        </p:attrNameLst>
                                      </p:cBhvr>
                                      <p:rCtr x="6159" y="18287"/>
                                    </p:animMotion>
                                  </p:childTnLst>
                                </p:cTn>
                              </p:par>
                              <p:par>
                                <p:cTn id="187" presetID="50" presetClass="path" presetSubtype="0" accel="50000" decel="50000" fill="hold" grpId="1" nodeType="withEffect">
                                  <p:stCondLst>
                                    <p:cond delay="0"/>
                                  </p:stCondLst>
                                  <p:childTnLst>
                                    <p:animMotion origin="layout" path="M -0.00026 0.00093 L 0.07513 0.00093 C 0.10885 0.00093 0.15052 0.05764 0.15052 0.10393 L 0.15052 0.20694 " pathEditMode="relative" rAng="0" ptsTypes="AAAA">
                                      <p:cBhvr>
                                        <p:cTn id="188" dur="2000" fill="hold"/>
                                        <p:tgtEl>
                                          <p:spTgt spid="63"/>
                                        </p:tgtEl>
                                        <p:attrNameLst>
                                          <p:attrName>ppt_x</p:attrName>
                                          <p:attrName>ppt_y</p:attrName>
                                        </p:attrNameLst>
                                      </p:cBhvr>
                                      <p:rCtr x="7539" y="10301"/>
                                    </p:animMotion>
                                  </p:childTnLst>
                                </p:cTn>
                              </p:par>
                            </p:childTnLst>
                          </p:cTn>
                        </p:par>
                        <p:par>
                          <p:cTn id="189" fill="hold">
                            <p:stCondLst>
                              <p:cond delay="2500"/>
                            </p:stCondLst>
                            <p:childTnLst>
                              <p:par>
                                <p:cTn id="190" presetID="1" presetClass="exit" presetSubtype="0" fill="hold" grpId="2" nodeType="afterEffect">
                                  <p:stCondLst>
                                    <p:cond delay="0"/>
                                  </p:stCondLst>
                                  <p:childTnLst>
                                    <p:set>
                                      <p:cBhvr>
                                        <p:cTn id="191" dur="1" fill="hold">
                                          <p:stCondLst>
                                            <p:cond delay="0"/>
                                          </p:stCondLst>
                                        </p:cTn>
                                        <p:tgtEl>
                                          <p:spTgt spid="63"/>
                                        </p:tgtEl>
                                        <p:attrNameLst>
                                          <p:attrName>style.visibility</p:attrName>
                                        </p:attrNameLst>
                                      </p:cBhvr>
                                      <p:to>
                                        <p:strVal val="hidden"/>
                                      </p:to>
                                    </p:set>
                                  </p:childTnLst>
                                </p:cTn>
                              </p:par>
                              <p:par>
                                <p:cTn id="192" presetID="1" presetClass="entr" presetSubtype="0" fill="hold" grpId="0" nodeType="withEffect">
                                  <p:stCondLst>
                                    <p:cond delay="0"/>
                                  </p:stCondLst>
                                  <p:childTnLst>
                                    <p:set>
                                      <p:cBhvr>
                                        <p:cTn id="193" dur="1" fill="hold">
                                          <p:stCondLst>
                                            <p:cond delay="0"/>
                                          </p:stCondLst>
                                        </p:cTn>
                                        <p:tgtEl>
                                          <p:spTgt spid="75"/>
                                        </p:tgtEl>
                                        <p:attrNameLst>
                                          <p:attrName>style.visibility</p:attrName>
                                        </p:attrNameLst>
                                      </p:cBhvr>
                                      <p:to>
                                        <p:strVal val="visible"/>
                                      </p:to>
                                    </p:set>
                                  </p:childTnLst>
                                </p:cTn>
                              </p:par>
                              <p:par>
                                <p:cTn id="194" presetID="1" presetClass="exit" presetSubtype="0" fill="hold" grpId="2" nodeType="withEffect">
                                  <p:stCondLst>
                                    <p:cond delay="0"/>
                                  </p:stCondLst>
                                  <p:childTnLst>
                                    <p:set>
                                      <p:cBhvr>
                                        <p:cTn id="195" dur="1" fill="hold">
                                          <p:stCondLst>
                                            <p:cond delay="0"/>
                                          </p:stCondLst>
                                        </p:cTn>
                                        <p:tgtEl>
                                          <p:spTgt spid="82"/>
                                        </p:tgtEl>
                                        <p:attrNameLst>
                                          <p:attrName>style.visibility</p:attrName>
                                        </p:attrNameLst>
                                      </p:cBhvr>
                                      <p:to>
                                        <p:strVal val="hidden"/>
                                      </p:to>
                                    </p:set>
                                  </p:childTnLst>
                                </p:cTn>
                              </p:par>
                              <p:par>
                                <p:cTn id="196" presetID="1" presetClass="exit" presetSubtype="0" fill="hold" grpId="2" nodeType="withEffect">
                                  <p:stCondLst>
                                    <p:cond delay="0"/>
                                  </p:stCondLst>
                                  <p:childTnLst>
                                    <p:set>
                                      <p:cBhvr>
                                        <p:cTn id="197" dur="1" fill="hold">
                                          <p:stCondLst>
                                            <p:cond delay="0"/>
                                          </p:stCondLst>
                                        </p:cTn>
                                        <p:tgtEl>
                                          <p:spTgt spid="80"/>
                                        </p:tgtEl>
                                        <p:attrNameLst>
                                          <p:attrName>style.visibility</p:attrName>
                                        </p:attrNameLst>
                                      </p:cBhvr>
                                      <p:to>
                                        <p:strVal val="hidden"/>
                                      </p:to>
                                    </p:set>
                                  </p:childTnLst>
                                </p:cTn>
                              </p:par>
                              <p:par>
                                <p:cTn id="198" presetID="10" presetClass="entr" presetSubtype="0" fill="hold" grpId="0" nodeType="withEffect">
                                  <p:stCondLst>
                                    <p:cond delay="0"/>
                                  </p:stCondLst>
                                  <p:childTnLst>
                                    <p:set>
                                      <p:cBhvr>
                                        <p:cTn id="199" dur="1" fill="hold">
                                          <p:stCondLst>
                                            <p:cond delay="0"/>
                                          </p:stCondLst>
                                        </p:cTn>
                                        <p:tgtEl>
                                          <p:spTgt spid="86"/>
                                        </p:tgtEl>
                                        <p:attrNameLst>
                                          <p:attrName>style.visibility</p:attrName>
                                        </p:attrNameLst>
                                      </p:cBhvr>
                                      <p:to>
                                        <p:strVal val="visible"/>
                                      </p:to>
                                    </p:set>
                                    <p:animEffect transition="in" filter="fade">
                                      <p:cBhvr>
                                        <p:cTn id="200"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8" grpId="0" animBg="1"/>
      <p:bldP spid="8" grpId="1" animBg="1"/>
      <p:bldP spid="8" grpId="2" animBg="1"/>
      <p:bldP spid="18" grpId="0" animBg="1"/>
      <p:bldP spid="18" grpId="1" animBg="1"/>
      <p:bldP spid="18" grpId="2" animBg="1"/>
      <p:bldP spid="21" grpId="0" animBg="1"/>
      <p:bldP spid="21" grpId="1" animBg="1"/>
      <p:bldP spid="21" grpId="2" animBg="1"/>
      <p:bldP spid="22" grpId="0" animBg="1"/>
      <p:bldP spid="29" grpId="0" animBg="1"/>
      <p:bldP spid="29" grpId="1" animBg="1"/>
      <p:bldP spid="29" grpId="2" animBg="1"/>
      <p:bldP spid="30" grpId="0" animBg="1"/>
      <p:bldP spid="30" grpId="1" animBg="1"/>
      <p:bldP spid="30" grpId="2" animBg="1"/>
      <p:bldP spid="30" grpId="3" animBg="1"/>
      <p:bldP spid="43" grpId="0" animBg="1"/>
      <p:bldP spid="43" grpId="1" animBg="1"/>
      <p:bldP spid="43" grpId="2" animBg="1"/>
      <p:bldP spid="44" grpId="0" animBg="1"/>
      <p:bldP spid="44" grpId="1" animBg="1"/>
      <p:bldP spid="44" grpId="2" animBg="1"/>
      <p:bldP spid="45" grpId="0" animBg="1"/>
      <p:bldP spid="45" grpId="1" animBg="1"/>
      <p:bldP spid="45" grpId="2" animBg="1"/>
      <p:bldP spid="55" grpId="0" animBg="1"/>
      <p:bldP spid="55" grpId="1" animBg="1"/>
      <p:bldP spid="55" grpId="2" animBg="1"/>
      <p:bldP spid="56" grpId="0" animBg="1"/>
      <p:bldP spid="56" grpId="1" animBg="1"/>
      <p:bldP spid="56" grpId="2" animBg="1"/>
      <p:bldP spid="63" grpId="0" animBg="1"/>
      <p:bldP spid="63" grpId="1" animBg="1"/>
      <p:bldP spid="63" grpId="2" animBg="1"/>
      <p:bldP spid="64" grpId="0" animBg="1"/>
      <p:bldP spid="64" grpId="1" animBg="1"/>
      <p:bldP spid="64" grpId="2" animBg="1"/>
      <p:bldP spid="75" grpId="0" animBg="1"/>
      <p:bldP spid="80" grpId="0" animBg="1"/>
      <p:bldP spid="80" grpId="1" animBg="1"/>
      <p:bldP spid="80" grpId="2" animBg="1"/>
      <p:bldP spid="82" grpId="0" animBg="1"/>
      <p:bldP spid="82" grpId="2" animBg="1"/>
      <p:bldP spid="8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0" name="Rectangle 7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Afbeelding 1">
            <a:extLst>
              <a:ext uri="{FF2B5EF4-FFF2-40B4-BE49-F238E27FC236}">
                <a16:creationId xmlns:a16="http://schemas.microsoft.com/office/drawing/2014/main" id="{0E220B07-5480-4FCA-BE42-EB8196FFE969}"/>
              </a:ext>
            </a:extLst>
          </p:cNvPr>
          <p:cNvPicPr>
            <a:picLocks noChangeAspect="1"/>
          </p:cNvPicPr>
          <p:nvPr/>
        </p:nvPicPr>
        <p:blipFill rotWithShape="1">
          <a:blip r:embed="rId2">
            <a:extLst>
              <a:ext uri="{28A0092B-C50C-407E-A947-70E740481C1C}">
                <a14:useLocalDpi xmlns:a14="http://schemas.microsoft.com/office/drawing/2010/main" val="0"/>
              </a:ext>
            </a:extLst>
          </a:blip>
          <a:srcRect l="8897" t="16613" r="193" b="-2"/>
          <a:stretch/>
        </p:blipFill>
        <p:spPr>
          <a:xfrm>
            <a:off x="3523488" y="10"/>
            <a:ext cx="8668512" cy="6857990"/>
          </a:xfrm>
          <a:prstGeom prst="rect">
            <a:avLst/>
          </a:prstGeom>
        </p:spPr>
      </p:pic>
      <p:sp>
        <p:nvSpPr>
          <p:cNvPr id="141" name="Rectangle 8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el 1">
            <a:extLst>
              <a:ext uri="{FF2B5EF4-FFF2-40B4-BE49-F238E27FC236}">
                <a16:creationId xmlns:a16="http://schemas.microsoft.com/office/drawing/2014/main" id="{4355865D-EE50-493F-AC56-B05ED5AAFDF9}"/>
              </a:ext>
            </a:extLst>
          </p:cNvPr>
          <p:cNvSpPr txBox="1">
            <a:spLocks/>
          </p:cNvSpPr>
          <p:nvPr/>
        </p:nvSpPr>
        <p:spPr>
          <a:xfrm>
            <a:off x="477981" y="1122363"/>
            <a:ext cx="4023360" cy="3204134"/>
          </a:xfrm>
          <a:prstGeom prst="ellipse">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4800" b="1" dirty="0"/>
              <a:t>Detached head</a:t>
            </a:r>
          </a:p>
        </p:txBody>
      </p:sp>
      <p:sp>
        <p:nvSpPr>
          <p:cNvPr id="142" name="Rectangle 8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3" name="Rectangle 8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53103860"/>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3A973-ACE2-4F45-B97A-6AE21150DD33}"/>
              </a:ext>
            </a:extLst>
          </p:cNvPr>
          <p:cNvSpPr>
            <a:spLocks noGrp="1"/>
          </p:cNvSpPr>
          <p:nvPr>
            <p:ph type="title"/>
          </p:nvPr>
        </p:nvSpPr>
        <p:spPr>
          <a:xfrm>
            <a:off x="237837" y="78799"/>
            <a:ext cx="11723254" cy="602238"/>
          </a:xfrm>
        </p:spPr>
        <p:txBody>
          <a:bodyPr>
            <a:normAutofit fontScale="90000"/>
          </a:bodyPr>
          <a:lstStyle/>
          <a:p>
            <a:r>
              <a:rPr lang="en-US" dirty="0"/>
              <a:t>Detached head</a:t>
            </a:r>
            <a:endParaRPr lang="en-IE" dirty="0"/>
          </a:p>
        </p:txBody>
      </p:sp>
      <p:sp>
        <p:nvSpPr>
          <p:cNvPr id="3" name="Content Placeholder 2">
            <a:extLst>
              <a:ext uri="{FF2B5EF4-FFF2-40B4-BE49-F238E27FC236}">
                <a16:creationId xmlns:a16="http://schemas.microsoft.com/office/drawing/2014/main" id="{F1A80AA2-251F-4699-85B0-14D3DC5777A4}"/>
              </a:ext>
            </a:extLst>
          </p:cNvPr>
          <p:cNvSpPr>
            <a:spLocks noGrp="1"/>
          </p:cNvSpPr>
          <p:nvPr>
            <p:ph idx="1"/>
          </p:nvPr>
        </p:nvSpPr>
        <p:spPr>
          <a:xfrm>
            <a:off x="397164" y="681037"/>
            <a:ext cx="11563927" cy="5987618"/>
          </a:xfrm>
        </p:spPr>
        <p:txBody>
          <a:bodyPr>
            <a:normAutofit lnSpcReduction="10000"/>
          </a:bodyPr>
          <a:lstStyle/>
          <a:p>
            <a:r>
              <a:rPr lang="nl-BE" dirty="0"/>
              <a:t>In Git is het mogelijk om een </a:t>
            </a:r>
            <a:r>
              <a:rPr lang="nl-BE" dirty="0" err="1"/>
              <a:t>commit</a:t>
            </a:r>
            <a:r>
              <a:rPr lang="nl-BE" dirty="0"/>
              <a:t> uit te checken. Dan werk je zonder branch. Dit noemen ze een </a:t>
            </a:r>
            <a:r>
              <a:rPr lang="nl-BE" dirty="0" err="1"/>
              <a:t>detached</a:t>
            </a:r>
            <a:r>
              <a:rPr lang="nl-BE" dirty="0"/>
              <a:t> </a:t>
            </a:r>
            <a:r>
              <a:rPr lang="nl-BE" dirty="0" err="1"/>
              <a:t>head</a:t>
            </a:r>
            <a:r>
              <a:rPr lang="nl-BE" dirty="0"/>
              <a:t>.</a:t>
            </a:r>
          </a:p>
          <a:p>
            <a:pPr lvl="1"/>
            <a:r>
              <a:rPr lang="nl-BE" dirty="0"/>
              <a:t>We kunnen op </a:t>
            </a:r>
            <a:r>
              <a:rPr lang="nl-BE" dirty="0" err="1"/>
              <a:t>commit</a:t>
            </a:r>
            <a:r>
              <a:rPr lang="nl-BE" dirty="0"/>
              <a:t> niveau uitchecken door in plaats van een branch naam een </a:t>
            </a:r>
            <a:r>
              <a:rPr lang="nl-BE" dirty="0" err="1"/>
              <a:t>commid</a:t>
            </a:r>
            <a:r>
              <a:rPr lang="nl-BE" dirty="0"/>
              <a:t> </a:t>
            </a:r>
            <a:r>
              <a:rPr lang="nl-BE" dirty="0" err="1"/>
              <a:t>hash</a:t>
            </a:r>
            <a:r>
              <a:rPr lang="nl-BE" dirty="0"/>
              <a:t> ID mee te geven</a:t>
            </a:r>
          </a:p>
          <a:p>
            <a:pPr lvl="1"/>
            <a:r>
              <a:rPr lang="nl-BE" dirty="0"/>
              <a:t>Bv: git </a:t>
            </a:r>
            <a:r>
              <a:rPr lang="nl-BE" dirty="0" err="1"/>
              <a:t>checkout</a:t>
            </a:r>
            <a:r>
              <a:rPr lang="nl-BE" dirty="0"/>
              <a:t> 0c3efad238</a:t>
            </a:r>
          </a:p>
          <a:p>
            <a:r>
              <a:rPr lang="nl-BE" dirty="0"/>
              <a:t>We kunnen terugkeren door een bestaande branch uit te checken. Hierdoor verliezen we wel de nieuw ingecheckte code.</a:t>
            </a:r>
          </a:p>
          <a:p>
            <a:pPr lvl="1"/>
            <a:r>
              <a:rPr lang="nl-BE" dirty="0"/>
              <a:t>De code blijft nog wel een ruime tijd in de repository staan.</a:t>
            </a:r>
          </a:p>
          <a:p>
            <a:pPr lvl="1"/>
            <a:r>
              <a:rPr lang="nl-BE" dirty="0"/>
              <a:t>Git gaat wel na verloop van tijd de overbodige code opruimen. Git volgt hierbij het systeem van </a:t>
            </a:r>
            <a:r>
              <a:rPr lang="en-IE" dirty="0"/>
              <a:t>garbage collecting</a:t>
            </a:r>
            <a:r>
              <a:rPr lang="nl-BE" dirty="0"/>
              <a:t>. Niet gerefereerde objecten worden verwijderd.</a:t>
            </a:r>
          </a:p>
          <a:p>
            <a:r>
              <a:rPr lang="nl-BE" dirty="0"/>
              <a:t>We kunnen de code blijvend maken door er een branch aan toe te kennen</a:t>
            </a:r>
          </a:p>
          <a:p>
            <a:pPr lvl="1"/>
            <a:r>
              <a:rPr lang="nl-BE" dirty="0"/>
              <a:t>We kunnen dit gewoon doen met het commando </a:t>
            </a:r>
            <a:r>
              <a:rPr lang="nl-BE" b="1" dirty="0"/>
              <a:t>git branch &lt;nieuwe branch&gt;</a:t>
            </a:r>
          </a:p>
          <a:p>
            <a:r>
              <a:rPr lang="nl-BE" dirty="0"/>
              <a:t>We kunnen het </a:t>
            </a:r>
            <a:r>
              <a:rPr lang="en-IE" dirty="0"/>
              <a:t>detached head </a:t>
            </a:r>
            <a:r>
              <a:rPr lang="nl-BE" dirty="0"/>
              <a:t>principe gebruiken om te experimenteren. </a:t>
            </a:r>
          </a:p>
          <a:p>
            <a:pPr lvl="1"/>
            <a:r>
              <a:rPr lang="nl-BE" dirty="0"/>
              <a:t>Indien we ons experiment willen behouden kunnen we er een branch aan koppelen.</a:t>
            </a:r>
          </a:p>
          <a:p>
            <a:pPr lvl="1"/>
            <a:r>
              <a:rPr lang="nl-BE" dirty="0"/>
              <a:t>In het andere geval keren we terug naar de branch en vergeten we de code. </a:t>
            </a:r>
          </a:p>
        </p:txBody>
      </p:sp>
    </p:spTree>
    <p:extLst>
      <p:ext uri="{BB962C8B-B14F-4D97-AF65-F5344CB8AC3E}">
        <p14:creationId xmlns:p14="http://schemas.microsoft.com/office/powerpoint/2010/main" val="3334089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3A973-ACE2-4F45-B97A-6AE21150DD33}"/>
              </a:ext>
            </a:extLst>
          </p:cNvPr>
          <p:cNvSpPr>
            <a:spLocks noGrp="1"/>
          </p:cNvSpPr>
          <p:nvPr>
            <p:ph type="title"/>
          </p:nvPr>
        </p:nvSpPr>
        <p:spPr>
          <a:xfrm>
            <a:off x="441037" y="208108"/>
            <a:ext cx="3752273" cy="678583"/>
          </a:xfrm>
        </p:spPr>
        <p:txBody>
          <a:bodyPr>
            <a:normAutofit fontScale="90000"/>
          </a:bodyPr>
          <a:lstStyle/>
          <a:p>
            <a:r>
              <a:rPr lang="en-US" dirty="0"/>
              <a:t>Detached head</a:t>
            </a:r>
            <a:endParaRPr lang="en-IE" dirty="0"/>
          </a:p>
        </p:txBody>
      </p:sp>
      <p:grpSp>
        <p:nvGrpSpPr>
          <p:cNvPr id="4" name="Group 3">
            <a:extLst>
              <a:ext uri="{FF2B5EF4-FFF2-40B4-BE49-F238E27FC236}">
                <a16:creationId xmlns:a16="http://schemas.microsoft.com/office/drawing/2014/main" id="{F5F05A97-E7C3-485E-AB05-81178070F1F2}"/>
              </a:ext>
            </a:extLst>
          </p:cNvPr>
          <p:cNvGrpSpPr/>
          <p:nvPr/>
        </p:nvGrpSpPr>
        <p:grpSpPr>
          <a:xfrm>
            <a:off x="5087393" y="886691"/>
            <a:ext cx="1008607" cy="924630"/>
            <a:chOff x="1640793" y="1884929"/>
            <a:chExt cx="1085316" cy="1003550"/>
          </a:xfrm>
        </p:grpSpPr>
        <p:sp>
          <p:nvSpPr>
            <p:cNvPr id="5" name="Flowchart: Alternate Process 4">
              <a:extLst>
                <a:ext uri="{FF2B5EF4-FFF2-40B4-BE49-F238E27FC236}">
                  <a16:creationId xmlns:a16="http://schemas.microsoft.com/office/drawing/2014/main" id="{E88722F0-E750-4415-96B2-A55D8B906A29}"/>
                </a:ext>
              </a:extLst>
            </p:cNvPr>
            <p:cNvSpPr/>
            <p:nvPr/>
          </p:nvSpPr>
          <p:spPr>
            <a:xfrm>
              <a:off x="1640793" y="2264636"/>
              <a:ext cx="1085316" cy="623843"/>
            </a:xfrm>
            <a:prstGeom prst="flowChartAlternate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Change n</a:t>
              </a:r>
            </a:p>
            <a:p>
              <a:pPr algn="ctr"/>
              <a:endParaRPr lang="en-IE" sz="1100" dirty="0"/>
            </a:p>
          </p:txBody>
        </p:sp>
        <p:sp>
          <p:nvSpPr>
            <p:cNvPr id="6" name="Arrow: Down 5">
              <a:extLst>
                <a:ext uri="{FF2B5EF4-FFF2-40B4-BE49-F238E27FC236}">
                  <a16:creationId xmlns:a16="http://schemas.microsoft.com/office/drawing/2014/main" id="{ED02B25E-2076-41C6-AA2F-CA770056392B}"/>
                </a:ext>
              </a:extLst>
            </p:cNvPr>
            <p:cNvSpPr/>
            <p:nvPr/>
          </p:nvSpPr>
          <p:spPr>
            <a:xfrm>
              <a:off x="1640793" y="1884929"/>
              <a:ext cx="1076771" cy="379077"/>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E"/>
            </a:p>
          </p:txBody>
        </p:sp>
      </p:grpSp>
      <p:sp>
        <p:nvSpPr>
          <p:cNvPr id="7" name="Smiley Face 6">
            <a:extLst>
              <a:ext uri="{FF2B5EF4-FFF2-40B4-BE49-F238E27FC236}">
                <a16:creationId xmlns:a16="http://schemas.microsoft.com/office/drawing/2014/main" id="{8EFDB4EB-7ECD-42EF-8F33-FBEBA7838F40}"/>
              </a:ext>
            </a:extLst>
          </p:cNvPr>
          <p:cNvSpPr/>
          <p:nvPr/>
        </p:nvSpPr>
        <p:spPr>
          <a:xfrm>
            <a:off x="7748717" y="1236555"/>
            <a:ext cx="548640" cy="574766"/>
          </a:xfrm>
          <a:prstGeom prst="smileyFac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E" dirty="0"/>
          </a:p>
        </p:txBody>
      </p:sp>
      <p:sp>
        <p:nvSpPr>
          <p:cNvPr id="8" name="Arrow: Left 7">
            <a:extLst>
              <a:ext uri="{FF2B5EF4-FFF2-40B4-BE49-F238E27FC236}">
                <a16:creationId xmlns:a16="http://schemas.microsoft.com/office/drawing/2014/main" id="{34A8178A-F03D-4561-BB8D-23F0BC7E6521}"/>
              </a:ext>
            </a:extLst>
          </p:cNvPr>
          <p:cNvSpPr/>
          <p:nvPr/>
        </p:nvSpPr>
        <p:spPr>
          <a:xfrm>
            <a:off x="6423341" y="1236555"/>
            <a:ext cx="1117601" cy="574766"/>
          </a:xfrm>
          <a:prstGeom prst="lef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master</a:t>
            </a:r>
            <a:endParaRPr lang="en-IE" dirty="0"/>
          </a:p>
        </p:txBody>
      </p:sp>
      <p:grpSp>
        <p:nvGrpSpPr>
          <p:cNvPr id="9" name="Group 8">
            <a:extLst>
              <a:ext uri="{FF2B5EF4-FFF2-40B4-BE49-F238E27FC236}">
                <a16:creationId xmlns:a16="http://schemas.microsoft.com/office/drawing/2014/main" id="{C486121C-5CAD-42A0-8753-9876048EA248}"/>
              </a:ext>
            </a:extLst>
          </p:cNvPr>
          <p:cNvGrpSpPr/>
          <p:nvPr/>
        </p:nvGrpSpPr>
        <p:grpSpPr>
          <a:xfrm>
            <a:off x="5088688" y="2304473"/>
            <a:ext cx="1008607" cy="924630"/>
            <a:chOff x="1640793" y="1884929"/>
            <a:chExt cx="1085316" cy="1003550"/>
          </a:xfrm>
        </p:grpSpPr>
        <p:sp>
          <p:nvSpPr>
            <p:cNvPr id="10" name="Flowchart: Alternate Process 9">
              <a:extLst>
                <a:ext uri="{FF2B5EF4-FFF2-40B4-BE49-F238E27FC236}">
                  <a16:creationId xmlns:a16="http://schemas.microsoft.com/office/drawing/2014/main" id="{AC7BE46A-6BB6-441C-B7EA-2278A96374E8}"/>
                </a:ext>
              </a:extLst>
            </p:cNvPr>
            <p:cNvSpPr/>
            <p:nvPr/>
          </p:nvSpPr>
          <p:spPr>
            <a:xfrm>
              <a:off x="1640793" y="2264636"/>
              <a:ext cx="1085316" cy="623843"/>
            </a:xfrm>
            <a:prstGeom prst="flowChartAlternate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Change n+1</a:t>
              </a:r>
            </a:p>
            <a:p>
              <a:pPr algn="ctr"/>
              <a:endParaRPr lang="en-IE" sz="1100" dirty="0"/>
            </a:p>
          </p:txBody>
        </p:sp>
        <p:sp>
          <p:nvSpPr>
            <p:cNvPr id="11" name="Arrow: Down 10">
              <a:extLst>
                <a:ext uri="{FF2B5EF4-FFF2-40B4-BE49-F238E27FC236}">
                  <a16:creationId xmlns:a16="http://schemas.microsoft.com/office/drawing/2014/main" id="{2E190D8C-F402-4D25-8C4F-32A5AC4BFA06}"/>
                </a:ext>
              </a:extLst>
            </p:cNvPr>
            <p:cNvSpPr/>
            <p:nvPr/>
          </p:nvSpPr>
          <p:spPr>
            <a:xfrm>
              <a:off x="1640793" y="1884929"/>
              <a:ext cx="1076771" cy="379077"/>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E"/>
            </a:p>
          </p:txBody>
        </p:sp>
      </p:grpSp>
      <p:sp>
        <p:nvSpPr>
          <p:cNvPr id="12" name="Smiley Face 11">
            <a:extLst>
              <a:ext uri="{FF2B5EF4-FFF2-40B4-BE49-F238E27FC236}">
                <a16:creationId xmlns:a16="http://schemas.microsoft.com/office/drawing/2014/main" id="{2CC04705-EE00-433B-9DEA-7CAC64FF3E34}"/>
              </a:ext>
            </a:extLst>
          </p:cNvPr>
          <p:cNvSpPr/>
          <p:nvPr/>
        </p:nvSpPr>
        <p:spPr>
          <a:xfrm>
            <a:off x="6506426" y="2654337"/>
            <a:ext cx="548640" cy="574766"/>
          </a:xfrm>
          <a:prstGeom prst="smileyFac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E" dirty="0"/>
          </a:p>
        </p:txBody>
      </p:sp>
      <p:cxnSp>
        <p:nvCxnSpPr>
          <p:cNvPr id="14" name="Straight Arrow Connector 13">
            <a:extLst>
              <a:ext uri="{FF2B5EF4-FFF2-40B4-BE49-F238E27FC236}">
                <a16:creationId xmlns:a16="http://schemas.microsoft.com/office/drawing/2014/main" id="{EFAAD5B7-A835-4C45-85DB-056F5AB681AB}"/>
              </a:ext>
            </a:extLst>
          </p:cNvPr>
          <p:cNvCxnSpPr>
            <a:stCxn id="5" idx="2"/>
            <a:endCxn id="11" idx="0"/>
          </p:cNvCxnSpPr>
          <p:nvPr/>
        </p:nvCxnSpPr>
        <p:spPr>
          <a:xfrm flipH="1">
            <a:off x="5589021" y="1811321"/>
            <a:ext cx="2676" cy="4931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363C8072-73AA-49E7-B44E-54EBDBB42C5D}"/>
              </a:ext>
            </a:extLst>
          </p:cNvPr>
          <p:cNvGrpSpPr/>
          <p:nvPr/>
        </p:nvGrpSpPr>
        <p:grpSpPr>
          <a:xfrm>
            <a:off x="5087393" y="3755321"/>
            <a:ext cx="1008607" cy="924630"/>
            <a:chOff x="1640793" y="1884929"/>
            <a:chExt cx="1085316" cy="1003550"/>
          </a:xfrm>
        </p:grpSpPr>
        <p:sp>
          <p:nvSpPr>
            <p:cNvPr id="16" name="Flowchart: Alternate Process 15">
              <a:extLst>
                <a:ext uri="{FF2B5EF4-FFF2-40B4-BE49-F238E27FC236}">
                  <a16:creationId xmlns:a16="http://schemas.microsoft.com/office/drawing/2014/main" id="{9186E907-35EB-4DD4-9015-9128087C01C5}"/>
                </a:ext>
              </a:extLst>
            </p:cNvPr>
            <p:cNvSpPr/>
            <p:nvPr/>
          </p:nvSpPr>
          <p:spPr>
            <a:xfrm>
              <a:off x="1640793" y="2264636"/>
              <a:ext cx="1085316" cy="623843"/>
            </a:xfrm>
            <a:prstGeom prst="flowChartAlternate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Change n+2</a:t>
              </a:r>
            </a:p>
            <a:p>
              <a:pPr algn="ctr"/>
              <a:endParaRPr lang="en-IE" sz="1100" dirty="0"/>
            </a:p>
          </p:txBody>
        </p:sp>
        <p:sp>
          <p:nvSpPr>
            <p:cNvPr id="17" name="Arrow: Down 16">
              <a:extLst>
                <a:ext uri="{FF2B5EF4-FFF2-40B4-BE49-F238E27FC236}">
                  <a16:creationId xmlns:a16="http://schemas.microsoft.com/office/drawing/2014/main" id="{FADFE92F-CCA5-404F-939D-B1D77C0A864E}"/>
                </a:ext>
              </a:extLst>
            </p:cNvPr>
            <p:cNvSpPr/>
            <p:nvPr/>
          </p:nvSpPr>
          <p:spPr>
            <a:xfrm>
              <a:off x="1640793" y="1884929"/>
              <a:ext cx="1076771" cy="379077"/>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E"/>
            </a:p>
          </p:txBody>
        </p:sp>
      </p:grpSp>
      <p:sp>
        <p:nvSpPr>
          <p:cNvPr id="18" name="Smiley Face 17">
            <a:extLst>
              <a:ext uri="{FF2B5EF4-FFF2-40B4-BE49-F238E27FC236}">
                <a16:creationId xmlns:a16="http://schemas.microsoft.com/office/drawing/2014/main" id="{3BA5301D-5E5B-4322-AFBE-81429D5CA9AE}"/>
              </a:ext>
            </a:extLst>
          </p:cNvPr>
          <p:cNvSpPr/>
          <p:nvPr/>
        </p:nvSpPr>
        <p:spPr>
          <a:xfrm>
            <a:off x="6505131" y="4105185"/>
            <a:ext cx="548640" cy="574766"/>
          </a:xfrm>
          <a:prstGeom prst="smileyFac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E" dirty="0"/>
          </a:p>
        </p:txBody>
      </p:sp>
      <p:cxnSp>
        <p:nvCxnSpPr>
          <p:cNvPr id="19" name="Straight Arrow Connector 18">
            <a:extLst>
              <a:ext uri="{FF2B5EF4-FFF2-40B4-BE49-F238E27FC236}">
                <a16:creationId xmlns:a16="http://schemas.microsoft.com/office/drawing/2014/main" id="{92422A43-6B28-4B12-A6DF-DAAD79D38DA1}"/>
              </a:ext>
            </a:extLst>
          </p:cNvPr>
          <p:cNvCxnSpPr>
            <a:cxnSpLocks/>
            <a:stCxn id="10" idx="2"/>
            <a:endCxn id="17" idx="0"/>
          </p:cNvCxnSpPr>
          <p:nvPr/>
        </p:nvCxnSpPr>
        <p:spPr>
          <a:xfrm flipH="1">
            <a:off x="5587726" y="3229103"/>
            <a:ext cx="5266" cy="5262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Smiley Face 20">
            <a:extLst>
              <a:ext uri="{FF2B5EF4-FFF2-40B4-BE49-F238E27FC236}">
                <a16:creationId xmlns:a16="http://schemas.microsoft.com/office/drawing/2014/main" id="{8D161CF8-C907-433D-888D-86179C65DE78}"/>
              </a:ext>
            </a:extLst>
          </p:cNvPr>
          <p:cNvSpPr/>
          <p:nvPr/>
        </p:nvSpPr>
        <p:spPr>
          <a:xfrm>
            <a:off x="7748717" y="1235957"/>
            <a:ext cx="548640" cy="574766"/>
          </a:xfrm>
          <a:prstGeom prst="smileyFac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E" dirty="0"/>
          </a:p>
        </p:txBody>
      </p:sp>
      <p:sp>
        <p:nvSpPr>
          <p:cNvPr id="22" name="Smiley Face 21">
            <a:extLst>
              <a:ext uri="{FF2B5EF4-FFF2-40B4-BE49-F238E27FC236}">
                <a16:creationId xmlns:a16="http://schemas.microsoft.com/office/drawing/2014/main" id="{01B249BB-FCD3-4915-AD33-337731340663}"/>
              </a:ext>
            </a:extLst>
          </p:cNvPr>
          <p:cNvSpPr/>
          <p:nvPr/>
        </p:nvSpPr>
        <p:spPr>
          <a:xfrm>
            <a:off x="6505131" y="4105185"/>
            <a:ext cx="548640" cy="574766"/>
          </a:xfrm>
          <a:prstGeom prst="smileyFac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E" dirty="0"/>
          </a:p>
        </p:txBody>
      </p:sp>
      <p:sp>
        <p:nvSpPr>
          <p:cNvPr id="23" name="Arrow: Left 22">
            <a:extLst>
              <a:ext uri="{FF2B5EF4-FFF2-40B4-BE49-F238E27FC236}">
                <a16:creationId xmlns:a16="http://schemas.microsoft.com/office/drawing/2014/main" id="{6FB9ED17-5D59-413C-8043-F22C2E4AC7BD}"/>
              </a:ext>
            </a:extLst>
          </p:cNvPr>
          <p:cNvSpPr/>
          <p:nvPr/>
        </p:nvSpPr>
        <p:spPr>
          <a:xfrm>
            <a:off x="6423341" y="4105185"/>
            <a:ext cx="1461835" cy="574766"/>
          </a:xfrm>
          <a:prstGeom prst="lef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Experiment</a:t>
            </a:r>
            <a:endParaRPr lang="en-IE" dirty="0"/>
          </a:p>
        </p:txBody>
      </p:sp>
      <p:sp>
        <p:nvSpPr>
          <p:cNvPr id="24" name="Rectangle 23">
            <a:extLst>
              <a:ext uri="{FF2B5EF4-FFF2-40B4-BE49-F238E27FC236}">
                <a16:creationId xmlns:a16="http://schemas.microsoft.com/office/drawing/2014/main" id="{1B43FBD1-1570-438B-B436-9009ECB63C1C}"/>
              </a:ext>
            </a:extLst>
          </p:cNvPr>
          <p:cNvSpPr/>
          <p:nvPr/>
        </p:nvSpPr>
        <p:spPr>
          <a:xfrm>
            <a:off x="717667" y="2057897"/>
            <a:ext cx="3199012" cy="177393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Option 1:</a:t>
            </a:r>
          </a:p>
          <a:p>
            <a:pPr algn="ctr"/>
            <a:r>
              <a:rPr lang="en-US" dirty="0"/>
              <a:t>Discard the experiment and continue with master</a:t>
            </a:r>
            <a:endParaRPr lang="en-IE" dirty="0"/>
          </a:p>
        </p:txBody>
      </p:sp>
      <p:sp>
        <p:nvSpPr>
          <p:cNvPr id="25" name="Rectangle 24">
            <a:extLst>
              <a:ext uri="{FF2B5EF4-FFF2-40B4-BE49-F238E27FC236}">
                <a16:creationId xmlns:a16="http://schemas.microsoft.com/office/drawing/2014/main" id="{CE5EB85D-AB98-462C-8208-FC70E510467C}"/>
              </a:ext>
            </a:extLst>
          </p:cNvPr>
          <p:cNvSpPr/>
          <p:nvPr/>
        </p:nvSpPr>
        <p:spPr>
          <a:xfrm>
            <a:off x="717667" y="2057897"/>
            <a:ext cx="3199012" cy="177393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Option 2:</a:t>
            </a:r>
          </a:p>
          <a:p>
            <a:pPr algn="ctr"/>
            <a:r>
              <a:rPr lang="en-US" dirty="0"/>
              <a:t>Keep the experiment and make a new branch</a:t>
            </a:r>
            <a:endParaRPr lang="en-IE" dirty="0"/>
          </a:p>
        </p:txBody>
      </p:sp>
    </p:spTree>
    <p:extLst>
      <p:ext uri="{BB962C8B-B14F-4D97-AF65-F5344CB8AC3E}">
        <p14:creationId xmlns:p14="http://schemas.microsoft.com/office/powerpoint/2010/main" val="1732485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0" presetClass="entr" presetSubtype="0" fill="hold" grpId="1"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par>
                          <p:cTn id="20" fill="hold">
                            <p:stCondLst>
                              <p:cond delay="500"/>
                            </p:stCondLst>
                            <p:childTnLst>
                              <p:par>
                                <p:cTn id="21" presetID="1" presetClass="entr" presetSubtype="0" fill="hold" nodeType="after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par>
                          <p:cTn id="23" fill="hold">
                            <p:stCondLst>
                              <p:cond delay="500"/>
                            </p:stCondLst>
                            <p:childTnLst>
                              <p:par>
                                <p:cTn id="24" presetID="58" presetClass="path" presetSubtype="0" accel="50000" decel="50000" fill="hold" grpId="0" nodeType="afterEffect">
                                  <p:stCondLst>
                                    <p:cond delay="0"/>
                                  </p:stCondLst>
                                  <p:childTnLst>
                                    <p:animMotion origin="layout" path="M -0.00468 -2.22222E-6 L 0.03282 0.0544 C 0.04115 0.06528 0.05599 0.11783 0.05039 0.13889 C 0.04479 0.16019 0.02084 0.16667 0.0125 0.17778 C -0.04648 0.18033 -0.08867 0.18588 -0.10078 0.2044 " pathEditMode="relative" rAng="0" ptsTypes="AAAAA">
                                      <p:cBhvr>
                                        <p:cTn id="25" dur="2000" fill="hold"/>
                                        <p:tgtEl>
                                          <p:spTgt spid="7"/>
                                        </p:tgtEl>
                                        <p:attrNameLst>
                                          <p:attrName>ppt_x</p:attrName>
                                          <p:attrName>ppt_y</p:attrName>
                                        </p:attrNameLst>
                                      </p:cBhvr>
                                      <p:rCtr x="-1992" y="10208"/>
                                    </p:animMotion>
                                  </p:childTnLst>
                                </p:cTn>
                              </p:par>
                            </p:childTnLst>
                          </p:cTn>
                        </p:par>
                        <p:par>
                          <p:cTn id="26" fill="hold">
                            <p:stCondLst>
                              <p:cond delay="2500"/>
                            </p:stCondLst>
                            <p:childTnLst>
                              <p:par>
                                <p:cTn id="27" presetID="1" presetClass="entr" presetSubtype="0" fill="hold" grpId="2" nodeType="after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par>
                          <p:cTn id="29" fill="hold">
                            <p:stCondLst>
                              <p:cond delay="2500"/>
                            </p:stCondLst>
                            <p:childTnLst>
                              <p:par>
                                <p:cTn id="30" presetID="1" presetClass="exit" presetSubtype="0" fill="hold" grpId="2" nodeType="afterEffect">
                                  <p:stCondLst>
                                    <p:cond delay="0"/>
                                  </p:stCondLst>
                                  <p:childTnLst>
                                    <p:set>
                                      <p:cBhvr>
                                        <p:cTn id="31" dur="1" fill="hold">
                                          <p:stCondLst>
                                            <p:cond delay="9"/>
                                          </p:stCondLst>
                                        </p:cTn>
                                        <p:tgtEl>
                                          <p:spTgt spid="7"/>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500"/>
                                        <p:tgtEl>
                                          <p:spTgt spid="15"/>
                                        </p:tgtEl>
                                      </p:cBhvr>
                                    </p:animEffect>
                                  </p:childTnLst>
                                </p:cTn>
                              </p:par>
                            </p:childTnLst>
                          </p:cTn>
                        </p:par>
                        <p:par>
                          <p:cTn id="37" fill="hold">
                            <p:stCondLst>
                              <p:cond delay="500"/>
                            </p:stCondLst>
                            <p:childTnLst>
                              <p:par>
                                <p:cTn id="38" presetID="1" presetClass="entr" presetSubtype="0" fill="hold" nodeType="afterEffect">
                                  <p:stCondLst>
                                    <p:cond delay="0"/>
                                  </p:stCondLst>
                                  <p:childTnLst>
                                    <p:set>
                                      <p:cBhvr>
                                        <p:cTn id="39" dur="1" fill="hold">
                                          <p:stCondLst>
                                            <p:cond delay="0"/>
                                          </p:stCondLst>
                                        </p:cTn>
                                        <p:tgtEl>
                                          <p:spTgt spid="19"/>
                                        </p:tgtEl>
                                        <p:attrNameLst>
                                          <p:attrName>style.visibility</p:attrName>
                                        </p:attrNameLst>
                                      </p:cBhvr>
                                      <p:to>
                                        <p:strVal val="visible"/>
                                      </p:to>
                                    </p:set>
                                  </p:childTnLst>
                                </p:cTn>
                              </p:par>
                            </p:childTnLst>
                          </p:cTn>
                        </p:par>
                        <p:par>
                          <p:cTn id="40" fill="hold">
                            <p:stCondLst>
                              <p:cond delay="500"/>
                            </p:stCondLst>
                            <p:childTnLst>
                              <p:par>
                                <p:cTn id="41" presetID="42" presetClass="path" presetSubtype="0" accel="50000" decel="50000" fill="hold" grpId="0" nodeType="afterEffect">
                                  <p:stCondLst>
                                    <p:cond delay="0"/>
                                  </p:stCondLst>
                                  <p:childTnLst>
                                    <p:animMotion origin="layout" path="M 2.08333E-7 4.81481E-6 L 2.08333E-7 0.20972 " pathEditMode="relative" rAng="0" ptsTypes="AA">
                                      <p:cBhvr>
                                        <p:cTn id="42" dur="2000" fill="hold"/>
                                        <p:tgtEl>
                                          <p:spTgt spid="12"/>
                                        </p:tgtEl>
                                        <p:attrNameLst>
                                          <p:attrName>ppt_x</p:attrName>
                                          <p:attrName>ppt_y</p:attrName>
                                        </p:attrNameLst>
                                      </p:cBhvr>
                                      <p:rCtr x="0" y="10486"/>
                                    </p:animMotion>
                                  </p:childTnLst>
                                </p:cTn>
                              </p:par>
                            </p:childTnLst>
                          </p:cTn>
                        </p:par>
                        <p:par>
                          <p:cTn id="43" fill="hold">
                            <p:stCondLst>
                              <p:cond delay="2500"/>
                            </p:stCondLst>
                            <p:childTnLst>
                              <p:par>
                                <p:cTn id="44" presetID="1" presetClass="entr" presetSubtype="0" fill="hold" grpId="0" nodeType="afterEffect">
                                  <p:stCondLst>
                                    <p:cond delay="0"/>
                                  </p:stCondLst>
                                  <p:childTnLst>
                                    <p:set>
                                      <p:cBhvr>
                                        <p:cTn id="45" dur="1" fill="hold">
                                          <p:stCondLst>
                                            <p:cond delay="0"/>
                                          </p:stCondLst>
                                        </p:cTn>
                                        <p:tgtEl>
                                          <p:spTgt spid="18"/>
                                        </p:tgtEl>
                                        <p:attrNameLst>
                                          <p:attrName>style.visibility</p:attrName>
                                        </p:attrNameLst>
                                      </p:cBhvr>
                                      <p:to>
                                        <p:strVal val="visible"/>
                                      </p:to>
                                    </p:set>
                                  </p:childTnLst>
                                </p:cTn>
                              </p:par>
                              <p:par>
                                <p:cTn id="46" presetID="1" presetClass="exit" presetSubtype="0" fill="hold" grpId="1" nodeType="withEffect">
                                  <p:stCondLst>
                                    <p:cond delay="0"/>
                                  </p:stCondLst>
                                  <p:childTnLst>
                                    <p:set>
                                      <p:cBhvr>
                                        <p:cTn id="47" dur="1" fill="hold">
                                          <p:stCondLst>
                                            <p:cond delay="0"/>
                                          </p:stCondLst>
                                        </p:cTn>
                                        <p:tgtEl>
                                          <p:spTgt spid="12"/>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fade">
                                      <p:cBhvr>
                                        <p:cTn id="52" dur="500"/>
                                        <p:tgtEl>
                                          <p:spTgt spid="24"/>
                                        </p:tgtEl>
                                      </p:cBhvr>
                                    </p:animEffect>
                                  </p:childTnLst>
                                </p:cTn>
                              </p:par>
                              <p:par>
                                <p:cTn id="53" presetID="1" presetClass="entr" presetSubtype="0" fill="hold" grpId="1" nodeType="with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37" presetClass="path" presetSubtype="0" accel="50000" decel="50000" fill="hold" grpId="2" nodeType="clickEffect">
                                  <p:stCondLst>
                                    <p:cond delay="0"/>
                                  </p:stCondLst>
                                  <p:childTnLst>
                                    <p:animMotion origin="layout" path="M 2.08333E-7 2.59259E-6 L 0.06667 0.04004 C 0.0806 0.04884 0.20794 -0.07315 0.23229 -0.12755 C 0.25651 -0.18172 0.23542 -0.23935 0.2125 -0.28565 C 0.17956 -0.31135 0.08008 -0.40695 0.1026 -0.41968 " pathEditMode="relative" rAng="0" ptsTypes="AAAAA">
                                      <p:cBhvr>
                                        <p:cTn id="58" dur="2000" fill="hold"/>
                                        <p:tgtEl>
                                          <p:spTgt spid="18"/>
                                        </p:tgtEl>
                                        <p:attrNameLst>
                                          <p:attrName>ppt_x</p:attrName>
                                          <p:attrName>ppt_y</p:attrName>
                                        </p:attrNameLst>
                                      </p:cBhvr>
                                      <p:rCtr x="12148" y="-18958"/>
                                    </p:animMotion>
                                  </p:childTnLst>
                                </p:cTn>
                              </p:par>
                            </p:childTnLst>
                          </p:cTn>
                        </p:par>
                        <p:par>
                          <p:cTn id="59" fill="hold">
                            <p:stCondLst>
                              <p:cond delay="2000"/>
                            </p:stCondLst>
                            <p:childTnLst>
                              <p:par>
                                <p:cTn id="60" presetID="1" presetClass="exit" presetSubtype="0" fill="hold" grpId="3" nodeType="afterEffect">
                                  <p:stCondLst>
                                    <p:cond delay="0"/>
                                  </p:stCondLst>
                                  <p:childTnLst>
                                    <p:set>
                                      <p:cBhvr>
                                        <p:cTn id="61" dur="1" fill="hold">
                                          <p:stCondLst>
                                            <p:cond delay="0"/>
                                          </p:stCondLst>
                                        </p:cTn>
                                        <p:tgtEl>
                                          <p:spTgt spid="18"/>
                                        </p:tgtEl>
                                        <p:attrNameLst>
                                          <p:attrName>style.visibility</p:attrName>
                                        </p:attrNameLst>
                                      </p:cBhvr>
                                      <p:to>
                                        <p:strVal val="hidden"/>
                                      </p:to>
                                    </p:set>
                                  </p:childTnLst>
                                </p:cTn>
                              </p:par>
                            </p:childTnLst>
                          </p:cTn>
                        </p:par>
                        <p:par>
                          <p:cTn id="62" fill="hold">
                            <p:stCondLst>
                              <p:cond delay="2000"/>
                            </p:stCondLst>
                            <p:childTnLst>
                              <p:par>
                                <p:cTn id="63" presetID="1" presetClass="entr" presetSubtype="0" fill="hold" grpId="0" nodeType="after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par>
                                <p:cTn id="65" presetID="10" presetClass="exit" presetSubtype="0" fill="hold" nodeType="withEffect">
                                  <p:stCondLst>
                                    <p:cond delay="0"/>
                                  </p:stCondLst>
                                  <p:childTnLst>
                                    <p:animEffect transition="out" filter="fade">
                                      <p:cBhvr>
                                        <p:cTn id="66" dur="500"/>
                                        <p:tgtEl>
                                          <p:spTgt spid="9"/>
                                        </p:tgtEl>
                                      </p:cBhvr>
                                    </p:animEffect>
                                    <p:set>
                                      <p:cBhvr>
                                        <p:cTn id="67" dur="1" fill="hold">
                                          <p:stCondLst>
                                            <p:cond delay="499"/>
                                          </p:stCondLst>
                                        </p:cTn>
                                        <p:tgtEl>
                                          <p:spTgt spid="9"/>
                                        </p:tgtEl>
                                        <p:attrNameLst>
                                          <p:attrName>style.visibility</p:attrName>
                                        </p:attrNameLst>
                                      </p:cBhvr>
                                      <p:to>
                                        <p:strVal val="hidden"/>
                                      </p:to>
                                    </p:set>
                                  </p:childTnLst>
                                </p:cTn>
                              </p:par>
                              <p:par>
                                <p:cTn id="68" presetID="10" presetClass="exit" presetSubtype="0" fill="hold" nodeType="withEffect">
                                  <p:stCondLst>
                                    <p:cond delay="0"/>
                                  </p:stCondLst>
                                  <p:childTnLst>
                                    <p:animEffect transition="out" filter="fade">
                                      <p:cBhvr>
                                        <p:cTn id="69" dur="500"/>
                                        <p:tgtEl>
                                          <p:spTgt spid="14"/>
                                        </p:tgtEl>
                                      </p:cBhvr>
                                    </p:animEffect>
                                    <p:set>
                                      <p:cBhvr>
                                        <p:cTn id="70" dur="1" fill="hold">
                                          <p:stCondLst>
                                            <p:cond delay="499"/>
                                          </p:stCondLst>
                                        </p:cTn>
                                        <p:tgtEl>
                                          <p:spTgt spid="14"/>
                                        </p:tgtEl>
                                        <p:attrNameLst>
                                          <p:attrName>style.visibility</p:attrName>
                                        </p:attrNameLst>
                                      </p:cBhvr>
                                      <p:to>
                                        <p:strVal val="hidden"/>
                                      </p:to>
                                    </p:set>
                                  </p:childTnLst>
                                </p:cTn>
                              </p:par>
                              <p:par>
                                <p:cTn id="71" presetID="10" presetClass="exit" presetSubtype="0" fill="hold" nodeType="withEffect">
                                  <p:stCondLst>
                                    <p:cond delay="0"/>
                                  </p:stCondLst>
                                  <p:childTnLst>
                                    <p:animEffect transition="out" filter="fade">
                                      <p:cBhvr>
                                        <p:cTn id="72" dur="500"/>
                                        <p:tgtEl>
                                          <p:spTgt spid="15"/>
                                        </p:tgtEl>
                                      </p:cBhvr>
                                    </p:animEffect>
                                    <p:set>
                                      <p:cBhvr>
                                        <p:cTn id="73" dur="1" fill="hold">
                                          <p:stCondLst>
                                            <p:cond delay="499"/>
                                          </p:stCondLst>
                                        </p:cTn>
                                        <p:tgtEl>
                                          <p:spTgt spid="15"/>
                                        </p:tgtEl>
                                        <p:attrNameLst>
                                          <p:attrName>style.visibility</p:attrName>
                                        </p:attrNameLst>
                                      </p:cBhvr>
                                      <p:to>
                                        <p:strVal val="hidden"/>
                                      </p:to>
                                    </p:set>
                                  </p:childTnLst>
                                </p:cTn>
                              </p:par>
                              <p:par>
                                <p:cTn id="74" presetID="10" presetClass="exit" presetSubtype="0" fill="hold" nodeType="withEffect">
                                  <p:stCondLst>
                                    <p:cond delay="0"/>
                                  </p:stCondLst>
                                  <p:childTnLst>
                                    <p:animEffect transition="out" filter="fade">
                                      <p:cBhvr>
                                        <p:cTn id="75" dur="500"/>
                                        <p:tgtEl>
                                          <p:spTgt spid="19"/>
                                        </p:tgtEl>
                                      </p:cBhvr>
                                    </p:animEffect>
                                    <p:set>
                                      <p:cBhvr>
                                        <p:cTn id="76" dur="1" fill="hold">
                                          <p:stCondLst>
                                            <p:cond delay="499"/>
                                          </p:stCondLst>
                                        </p:cTn>
                                        <p:tgtEl>
                                          <p:spTgt spid="19"/>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grpId="3" nodeType="clickEffect">
                                  <p:stCondLst>
                                    <p:cond delay="0"/>
                                  </p:stCondLst>
                                  <p:childTnLst>
                                    <p:set>
                                      <p:cBhvr>
                                        <p:cTn id="80" dur="1" fill="hold">
                                          <p:stCondLst>
                                            <p:cond delay="0"/>
                                          </p:stCondLst>
                                        </p:cTn>
                                        <p:tgtEl>
                                          <p:spTgt spid="21"/>
                                        </p:tgtEl>
                                        <p:attrNameLst>
                                          <p:attrName>style.visibility</p:attrName>
                                        </p:attrNameLst>
                                      </p:cBhvr>
                                      <p:to>
                                        <p:strVal val="hidden"/>
                                      </p:to>
                                    </p:set>
                                  </p:childTnLst>
                                </p:cTn>
                              </p:par>
                              <p:par>
                                <p:cTn id="81" presetID="1" presetClass="entr" presetSubtype="0" fill="hold" nodeType="withEffect">
                                  <p:stCondLst>
                                    <p:cond delay="0"/>
                                  </p:stCondLst>
                                  <p:childTnLst>
                                    <p:set>
                                      <p:cBhvr>
                                        <p:cTn id="82" dur="1" fill="hold">
                                          <p:stCondLst>
                                            <p:cond delay="0"/>
                                          </p:stCondLst>
                                        </p:cTn>
                                        <p:tgtEl>
                                          <p:spTgt spid="9"/>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4"/>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5"/>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9"/>
                                        </p:tgtEl>
                                        <p:attrNameLst>
                                          <p:attrName>style.visibility</p:attrName>
                                        </p:attrNameLst>
                                      </p:cBhvr>
                                      <p:to>
                                        <p:strVal val="visible"/>
                                      </p:to>
                                    </p:set>
                                  </p:childTnLst>
                                </p:cTn>
                              </p:par>
                              <p:par>
                                <p:cTn id="89" presetID="10" presetClass="entr" presetSubtype="0" fill="hold" grpId="0" nodeType="withEffect">
                                  <p:stCondLst>
                                    <p:cond delay="0"/>
                                  </p:stCondLst>
                                  <p:childTnLst>
                                    <p:set>
                                      <p:cBhvr>
                                        <p:cTn id="90" dur="1" fill="hold">
                                          <p:stCondLst>
                                            <p:cond delay="0"/>
                                          </p:stCondLst>
                                        </p:cTn>
                                        <p:tgtEl>
                                          <p:spTgt spid="25"/>
                                        </p:tgtEl>
                                        <p:attrNameLst>
                                          <p:attrName>style.visibility</p:attrName>
                                        </p:attrNameLst>
                                      </p:cBhvr>
                                      <p:to>
                                        <p:strVal val="visible"/>
                                      </p:to>
                                    </p:set>
                                    <p:animEffect transition="in" filter="fade">
                                      <p:cBhvr>
                                        <p:cTn id="91" dur="500"/>
                                        <p:tgtEl>
                                          <p:spTgt spid="25"/>
                                        </p:tgtEl>
                                      </p:cBhvr>
                                    </p:animEffect>
                                  </p:childTnLst>
                                </p:cTn>
                              </p:par>
                              <p:par>
                                <p:cTn id="92" presetID="1" presetClass="entr" presetSubtype="0" fill="hold" grpId="0" nodeType="withEffect">
                                  <p:stCondLst>
                                    <p:cond delay="0"/>
                                  </p:stCondLst>
                                  <p:childTnLst>
                                    <p:set>
                                      <p:cBhvr>
                                        <p:cTn id="93" dur="1" fill="hold">
                                          <p:stCondLst>
                                            <p:cond delay="0"/>
                                          </p:stCondLst>
                                        </p:cTn>
                                        <p:tgtEl>
                                          <p:spTgt spid="22"/>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63" presetClass="path" presetSubtype="0" accel="50000" decel="50000" fill="hold" grpId="2" nodeType="clickEffect">
                                  <p:stCondLst>
                                    <p:cond delay="0"/>
                                  </p:stCondLst>
                                  <p:childTnLst>
                                    <p:animMotion origin="layout" path="M 4.16667E-7 7.40741E-7 L 0.13099 0.00093 " pathEditMode="relative" rAng="0" ptsTypes="AA">
                                      <p:cBhvr>
                                        <p:cTn id="97" dur="2000" fill="hold"/>
                                        <p:tgtEl>
                                          <p:spTgt spid="22"/>
                                        </p:tgtEl>
                                        <p:attrNameLst>
                                          <p:attrName>ppt_x</p:attrName>
                                          <p:attrName>ppt_y</p:attrName>
                                        </p:attrNameLst>
                                      </p:cBhvr>
                                      <p:rCtr x="6549" y="46"/>
                                    </p:animMotion>
                                  </p:childTnLst>
                                </p:cTn>
                              </p:par>
                            </p:childTnLst>
                          </p:cTn>
                        </p:par>
                        <p:par>
                          <p:cTn id="98" fill="hold">
                            <p:stCondLst>
                              <p:cond delay="2000"/>
                            </p:stCondLst>
                            <p:childTnLst>
                              <p:par>
                                <p:cTn id="99" presetID="10" presetClass="entr" presetSubtype="0" fill="hold" grpId="0" nodeType="afterEffect">
                                  <p:stCondLst>
                                    <p:cond delay="0"/>
                                  </p:stCondLst>
                                  <p:childTnLst>
                                    <p:set>
                                      <p:cBhvr>
                                        <p:cTn id="100" dur="1" fill="hold">
                                          <p:stCondLst>
                                            <p:cond delay="0"/>
                                          </p:stCondLst>
                                        </p:cTn>
                                        <p:tgtEl>
                                          <p:spTgt spid="23"/>
                                        </p:tgtEl>
                                        <p:attrNameLst>
                                          <p:attrName>style.visibility</p:attrName>
                                        </p:attrNameLst>
                                      </p:cBhvr>
                                      <p:to>
                                        <p:strVal val="visible"/>
                                      </p:to>
                                    </p:set>
                                    <p:animEffect transition="in" filter="fade">
                                      <p:cBhvr>
                                        <p:cTn id="10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7" grpId="2" animBg="1"/>
      <p:bldP spid="8" grpId="0" animBg="1"/>
      <p:bldP spid="12" grpId="0" animBg="1"/>
      <p:bldP spid="12" grpId="1" animBg="1"/>
      <p:bldP spid="12" grpId="2" animBg="1"/>
      <p:bldP spid="18" grpId="0" animBg="1"/>
      <p:bldP spid="18" grpId="1" animBg="1"/>
      <p:bldP spid="18" grpId="2" animBg="1"/>
      <p:bldP spid="18" grpId="3" animBg="1"/>
      <p:bldP spid="21" grpId="0" animBg="1"/>
      <p:bldP spid="21" grpId="3" animBg="1"/>
      <p:bldP spid="22" grpId="0" animBg="1"/>
      <p:bldP spid="22" grpId="2" animBg="1"/>
      <p:bldP spid="23" grpId="0" animBg="1"/>
      <p:bldP spid="24" grpId="0" animBg="1"/>
      <p:bldP spid="2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6" name="Rectangle 12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Afbeelding 1" descr="A group of people sitting on a bench&#10;&#10;Description automatically generated">
            <a:extLst>
              <a:ext uri="{FF2B5EF4-FFF2-40B4-BE49-F238E27FC236}">
                <a16:creationId xmlns:a16="http://schemas.microsoft.com/office/drawing/2014/main" id="{0E220B07-5480-4FCA-BE42-EB8196FFE969}"/>
              </a:ext>
            </a:extLst>
          </p:cNvPr>
          <p:cNvPicPr>
            <a:picLocks noChangeAspect="1"/>
          </p:cNvPicPr>
          <p:nvPr/>
        </p:nvPicPr>
        <p:blipFill rotWithShape="1">
          <a:blip r:embed="rId2">
            <a:extLst>
              <a:ext uri="{28A0092B-C50C-407E-A947-70E740481C1C}">
                <a14:useLocalDpi xmlns:a14="http://schemas.microsoft.com/office/drawing/2010/main" val="0"/>
              </a:ext>
            </a:extLst>
          </a:blip>
          <a:srcRect t="3800" r="9089" b="13530"/>
          <a:stretch/>
        </p:blipFill>
        <p:spPr>
          <a:xfrm>
            <a:off x="3523488" y="10"/>
            <a:ext cx="8668512" cy="6857990"/>
          </a:xfrm>
          <a:prstGeom prst="rect">
            <a:avLst/>
          </a:prstGeom>
        </p:spPr>
      </p:pic>
      <p:sp>
        <p:nvSpPr>
          <p:cNvPr id="128" name="Rectangle 13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el 1">
            <a:extLst>
              <a:ext uri="{FF2B5EF4-FFF2-40B4-BE49-F238E27FC236}">
                <a16:creationId xmlns:a16="http://schemas.microsoft.com/office/drawing/2014/main" id="{4355865D-EE50-493F-AC56-B05ED5AAFDF9}"/>
              </a:ext>
            </a:extLst>
          </p:cNvPr>
          <p:cNvSpPr txBox="1">
            <a:spLocks/>
          </p:cNvSpPr>
          <p:nvPr/>
        </p:nvSpPr>
        <p:spPr>
          <a:xfrm>
            <a:off x="477981" y="1122363"/>
            <a:ext cx="4023360" cy="3204134"/>
          </a:xfrm>
          <a:prstGeom prst="ellipse">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4800" b="1" dirty="0"/>
              <a:t>Merge </a:t>
            </a:r>
          </a:p>
          <a:p>
            <a:pPr algn="ctr">
              <a:spcAft>
                <a:spcPts val="600"/>
              </a:spcAft>
            </a:pPr>
            <a:r>
              <a:rPr lang="en-US" sz="4800" b="1" dirty="0"/>
              <a:t>of </a:t>
            </a:r>
          </a:p>
          <a:p>
            <a:pPr algn="ctr">
              <a:spcAft>
                <a:spcPts val="600"/>
              </a:spcAft>
            </a:pPr>
            <a:r>
              <a:rPr lang="en-US" sz="4800" b="1" dirty="0"/>
              <a:t>Rebase</a:t>
            </a:r>
          </a:p>
        </p:txBody>
      </p:sp>
      <p:sp>
        <p:nvSpPr>
          <p:cNvPr id="136" name="Rectangle 13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5" name="Rectangle 13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50170984"/>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3A973-ACE2-4F45-B97A-6AE21150DD33}"/>
              </a:ext>
            </a:extLst>
          </p:cNvPr>
          <p:cNvSpPr>
            <a:spLocks noGrp="1"/>
          </p:cNvSpPr>
          <p:nvPr>
            <p:ph type="title"/>
          </p:nvPr>
        </p:nvSpPr>
        <p:spPr/>
        <p:txBody>
          <a:bodyPr/>
          <a:lstStyle/>
          <a:p>
            <a:r>
              <a:rPr lang="en-US" dirty="0"/>
              <a:t>Merge</a:t>
            </a:r>
            <a:endParaRPr lang="en-IE" dirty="0"/>
          </a:p>
        </p:txBody>
      </p:sp>
      <p:sp>
        <p:nvSpPr>
          <p:cNvPr id="3" name="Content Placeholder 2">
            <a:extLst>
              <a:ext uri="{FF2B5EF4-FFF2-40B4-BE49-F238E27FC236}">
                <a16:creationId xmlns:a16="http://schemas.microsoft.com/office/drawing/2014/main" id="{F1A80AA2-251F-4699-85B0-14D3DC5777A4}"/>
              </a:ext>
            </a:extLst>
          </p:cNvPr>
          <p:cNvSpPr>
            <a:spLocks noGrp="1"/>
          </p:cNvSpPr>
          <p:nvPr>
            <p:ph idx="1"/>
          </p:nvPr>
        </p:nvSpPr>
        <p:spPr>
          <a:xfrm>
            <a:off x="838200" y="1347107"/>
            <a:ext cx="10886630" cy="4829856"/>
          </a:xfrm>
        </p:spPr>
        <p:txBody>
          <a:bodyPr/>
          <a:lstStyle/>
          <a:p>
            <a:r>
              <a:rPr lang="nl-BE" dirty="0"/>
              <a:t>Zoals we voordien reeds gezien hebben is een </a:t>
            </a:r>
            <a:r>
              <a:rPr lang="nl-BE" dirty="0" err="1"/>
              <a:t>merge</a:t>
            </a:r>
            <a:r>
              <a:rPr lang="nl-BE" dirty="0"/>
              <a:t> de samenvoeging  van verschillende branches.</a:t>
            </a:r>
          </a:p>
          <a:p>
            <a:pPr lvl="1"/>
            <a:r>
              <a:rPr lang="nl-BE" dirty="0"/>
              <a:t>Nieuwe elementen worden overgenomen.</a:t>
            </a:r>
          </a:p>
          <a:p>
            <a:pPr lvl="1"/>
            <a:r>
              <a:rPr lang="nl-BE" dirty="0"/>
              <a:t>Bij conflicten moeten deze opgelost worden voor de </a:t>
            </a:r>
            <a:r>
              <a:rPr lang="nl-BE" dirty="0" err="1"/>
              <a:t>merge</a:t>
            </a:r>
            <a:r>
              <a:rPr lang="nl-BE" dirty="0"/>
              <a:t> volledig is.</a:t>
            </a:r>
          </a:p>
          <a:p>
            <a:r>
              <a:rPr lang="nl-BE" dirty="0"/>
              <a:t>Git maakt een nieuwe </a:t>
            </a:r>
            <a:r>
              <a:rPr lang="nl-BE" dirty="0" err="1"/>
              <a:t>commit</a:t>
            </a:r>
            <a:r>
              <a:rPr lang="nl-BE" dirty="0"/>
              <a:t> die 2 </a:t>
            </a:r>
            <a:r>
              <a:rPr lang="nl-BE" dirty="0" err="1"/>
              <a:t>parents</a:t>
            </a:r>
            <a:r>
              <a:rPr lang="nl-BE" dirty="0"/>
              <a:t> heeft, de laatste </a:t>
            </a:r>
            <a:r>
              <a:rPr lang="nl-BE" dirty="0" err="1"/>
              <a:t>commits</a:t>
            </a:r>
            <a:r>
              <a:rPr lang="nl-BE" dirty="0"/>
              <a:t> van beide </a:t>
            </a:r>
            <a:r>
              <a:rPr lang="nl-BE" dirty="0" err="1"/>
              <a:t>branhes</a:t>
            </a:r>
            <a:r>
              <a:rPr lang="nl-BE" dirty="0"/>
              <a:t>.</a:t>
            </a:r>
          </a:p>
        </p:txBody>
      </p:sp>
    </p:spTree>
    <p:extLst>
      <p:ext uri="{BB962C8B-B14F-4D97-AF65-F5344CB8AC3E}">
        <p14:creationId xmlns:p14="http://schemas.microsoft.com/office/powerpoint/2010/main" val="3623370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3A973-ACE2-4F45-B97A-6AE21150DD33}"/>
              </a:ext>
            </a:extLst>
          </p:cNvPr>
          <p:cNvSpPr>
            <a:spLocks noGrp="1"/>
          </p:cNvSpPr>
          <p:nvPr>
            <p:ph type="title"/>
          </p:nvPr>
        </p:nvSpPr>
        <p:spPr>
          <a:xfrm>
            <a:off x="441037" y="208108"/>
            <a:ext cx="3752273" cy="678583"/>
          </a:xfrm>
        </p:spPr>
        <p:txBody>
          <a:bodyPr>
            <a:normAutofit fontScale="90000"/>
          </a:bodyPr>
          <a:lstStyle/>
          <a:p>
            <a:r>
              <a:rPr lang="en-US" dirty="0"/>
              <a:t>Merging</a:t>
            </a:r>
            <a:endParaRPr lang="en-IE" dirty="0"/>
          </a:p>
        </p:txBody>
      </p:sp>
      <p:grpSp>
        <p:nvGrpSpPr>
          <p:cNvPr id="4" name="Group 3">
            <a:extLst>
              <a:ext uri="{FF2B5EF4-FFF2-40B4-BE49-F238E27FC236}">
                <a16:creationId xmlns:a16="http://schemas.microsoft.com/office/drawing/2014/main" id="{F5F05A97-E7C3-485E-AB05-81178070F1F2}"/>
              </a:ext>
            </a:extLst>
          </p:cNvPr>
          <p:cNvGrpSpPr/>
          <p:nvPr/>
        </p:nvGrpSpPr>
        <p:grpSpPr>
          <a:xfrm>
            <a:off x="5959982" y="2007752"/>
            <a:ext cx="1008607" cy="924630"/>
            <a:chOff x="1640793" y="1884929"/>
            <a:chExt cx="1085316" cy="1003550"/>
          </a:xfrm>
        </p:grpSpPr>
        <p:sp>
          <p:nvSpPr>
            <p:cNvPr id="5" name="Flowchart: Alternate Process 4">
              <a:extLst>
                <a:ext uri="{FF2B5EF4-FFF2-40B4-BE49-F238E27FC236}">
                  <a16:creationId xmlns:a16="http://schemas.microsoft.com/office/drawing/2014/main" id="{E88722F0-E750-4415-96B2-A55D8B906A29}"/>
                </a:ext>
              </a:extLst>
            </p:cNvPr>
            <p:cNvSpPr/>
            <p:nvPr/>
          </p:nvSpPr>
          <p:spPr>
            <a:xfrm>
              <a:off x="1640793" y="2264636"/>
              <a:ext cx="1085316" cy="623843"/>
            </a:xfrm>
            <a:prstGeom prst="flowChartAlternate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Change n</a:t>
              </a:r>
            </a:p>
            <a:p>
              <a:pPr algn="ctr"/>
              <a:endParaRPr lang="en-IE" sz="1100" dirty="0"/>
            </a:p>
          </p:txBody>
        </p:sp>
        <p:sp>
          <p:nvSpPr>
            <p:cNvPr id="6" name="Arrow: Down 5">
              <a:extLst>
                <a:ext uri="{FF2B5EF4-FFF2-40B4-BE49-F238E27FC236}">
                  <a16:creationId xmlns:a16="http://schemas.microsoft.com/office/drawing/2014/main" id="{ED02B25E-2076-41C6-AA2F-CA770056392B}"/>
                </a:ext>
              </a:extLst>
            </p:cNvPr>
            <p:cNvSpPr/>
            <p:nvPr/>
          </p:nvSpPr>
          <p:spPr>
            <a:xfrm>
              <a:off x="1640793" y="1884929"/>
              <a:ext cx="1076771" cy="379077"/>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E"/>
            </a:p>
          </p:txBody>
        </p:sp>
      </p:grpSp>
      <p:sp>
        <p:nvSpPr>
          <p:cNvPr id="8" name="Arrow: Left 7">
            <a:extLst>
              <a:ext uri="{FF2B5EF4-FFF2-40B4-BE49-F238E27FC236}">
                <a16:creationId xmlns:a16="http://schemas.microsoft.com/office/drawing/2014/main" id="{34A8178A-F03D-4561-BB8D-23F0BC7E6521}"/>
              </a:ext>
            </a:extLst>
          </p:cNvPr>
          <p:cNvSpPr/>
          <p:nvPr/>
        </p:nvSpPr>
        <p:spPr>
          <a:xfrm>
            <a:off x="7128625" y="3774800"/>
            <a:ext cx="1117601" cy="574766"/>
          </a:xfrm>
          <a:prstGeom prst="lef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master</a:t>
            </a:r>
            <a:endParaRPr lang="en-IE" dirty="0"/>
          </a:p>
        </p:txBody>
      </p:sp>
      <p:grpSp>
        <p:nvGrpSpPr>
          <p:cNvPr id="9" name="Group 8">
            <a:extLst>
              <a:ext uri="{FF2B5EF4-FFF2-40B4-BE49-F238E27FC236}">
                <a16:creationId xmlns:a16="http://schemas.microsoft.com/office/drawing/2014/main" id="{C486121C-5CAD-42A0-8753-9876048EA248}"/>
              </a:ext>
            </a:extLst>
          </p:cNvPr>
          <p:cNvGrpSpPr/>
          <p:nvPr/>
        </p:nvGrpSpPr>
        <p:grpSpPr>
          <a:xfrm>
            <a:off x="5961277" y="3425534"/>
            <a:ext cx="1008607" cy="924630"/>
            <a:chOff x="1640793" y="1884929"/>
            <a:chExt cx="1085316" cy="1003550"/>
          </a:xfrm>
        </p:grpSpPr>
        <p:sp>
          <p:nvSpPr>
            <p:cNvPr id="10" name="Flowchart: Alternate Process 9">
              <a:extLst>
                <a:ext uri="{FF2B5EF4-FFF2-40B4-BE49-F238E27FC236}">
                  <a16:creationId xmlns:a16="http://schemas.microsoft.com/office/drawing/2014/main" id="{AC7BE46A-6BB6-441C-B7EA-2278A96374E8}"/>
                </a:ext>
              </a:extLst>
            </p:cNvPr>
            <p:cNvSpPr/>
            <p:nvPr/>
          </p:nvSpPr>
          <p:spPr>
            <a:xfrm>
              <a:off x="1640793" y="2264636"/>
              <a:ext cx="1085316" cy="623843"/>
            </a:xfrm>
            <a:prstGeom prst="flowChartAlternate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Change n+1</a:t>
              </a:r>
            </a:p>
            <a:p>
              <a:pPr algn="ctr"/>
              <a:endParaRPr lang="en-IE" sz="1100" dirty="0"/>
            </a:p>
          </p:txBody>
        </p:sp>
        <p:sp>
          <p:nvSpPr>
            <p:cNvPr id="11" name="Arrow: Down 10">
              <a:extLst>
                <a:ext uri="{FF2B5EF4-FFF2-40B4-BE49-F238E27FC236}">
                  <a16:creationId xmlns:a16="http://schemas.microsoft.com/office/drawing/2014/main" id="{2E190D8C-F402-4D25-8C4F-32A5AC4BFA06}"/>
                </a:ext>
              </a:extLst>
            </p:cNvPr>
            <p:cNvSpPr/>
            <p:nvPr/>
          </p:nvSpPr>
          <p:spPr>
            <a:xfrm>
              <a:off x="1640793" y="1884929"/>
              <a:ext cx="1076771" cy="379077"/>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E"/>
            </a:p>
          </p:txBody>
        </p:sp>
      </p:grpSp>
      <p:sp>
        <p:nvSpPr>
          <p:cNvPr id="12" name="Smiley Face 11">
            <a:extLst>
              <a:ext uri="{FF2B5EF4-FFF2-40B4-BE49-F238E27FC236}">
                <a16:creationId xmlns:a16="http://schemas.microsoft.com/office/drawing/2014/main" id="{2CC04705-EE00-433B-9DEA-7CAC64FF3E34}"/>
              </a:ext>
            </a:extLst>
          </p:cNvPr>
          <p:cNvSpPr/>
          <p:nvPr/>
        </p:nvSpPr>
        <p:spPr>
          <a:xfrm>
            <a:off x="8483445" y="3791333"/>
            <a:ext cx="548640" cy="574766"/>
          </a:xfrm>
          <a:prstGeom prst="smileyFac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E" dirty="0"/>
          </a:p>
        </p:txBody>
      </p:sp>
      <p:cxnSp>
        <p:nvCxnSpPr>
          <p:cNvPr id="14" name="Straight Arrow Connector 13">
            <a:extLst>
              <a:ext uri="{FF2B5EF4-FFF2-40B4-BE49-F238E27FC236}">
                <a16:creationId xmlns:a16="http://schemas.microsoft.com/office/drawing/2014/main" id="{EFAAD5B7-A835-4C45-85DB-056F5AB681AB}"/>
              </a:ext>
            </a:extLst>
          </p:cNvPr>
          <p:cNvCxnSpPr>
            <a:stCxn id="5" idx="2"/>
            <a:endCxn id="11" idx="0"/>
          </p:cNvCxnSpPr>
          <p:nvPr/>
        </p:nvCxnSpPr>
        <p:spPr>
          <a:xfrm flipH="1">
            <a:off x="6461610" y="2932382"/>
            <a:ext cx="2676" cy="4931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363C8072-73AA-49E7-B44E-54EBDBB42C5D}"/>
              </a:ext>
            </a:extLst>
          </p:cNvPr>
          <p:cNvGrpSpPr/>
          <p:nvPr/>
        </p:nvGrpSpPr>
        <p:grpSpPr>
          <a:xfrm>
            <a:off x="4874533" y="5124210"/>
            <a:ext cx="1008607" cy="924630"/>
            <a:chOff x="1640793" y="1884929"/>
            <a:chExt cx="1085316" cy="1003550"/>
          </a:xfrm>
        </p:grpSpPr>
        <p:sp>
          <p:nvSpPr>
            <p:cNvPr id="16" name="Flowchart: Alternate Process 15">
              <a:extLst>
                <a:ext uri="{FF2B5EF4-FFF2-40B4-BE49-F238E27FC236}">
                  <a16:creationId xmlns:a16="http://schemas.microsoft.com/office/drawing/2014/main" id="{9186E907-35EB-4DD4-9015-9128087C01C5}"/>
                </a:ext>
              </a:extLst>
            </p:cNvPr>
            <p:cNvSpPr/>
            <p:nvPr/>
          </p:nvSpPr>
          <p:spPr>
            <a:xfrm>
              <a:off x="1640793" y="2264636"/>
              <a:ext cx="1085316" cy="623843"/>
            </a:xfrm>
            <a:prstGeom prst="flowChartAlternate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Change n+2</a:t>
              </a:r>
            </a:p>
            <a:p>
              <a:pPr algn="ctr"/>
              <a:endParaRPr lang="en-IE" sz="1100" dirty="0"/>
            </a:p>
          </p:txBody>
        </p:sp>
        <p:sp>
          <p:nvSpPr>
            <p:cNvPr id="17" name="Arrow: Down 16">
              <a:extLst>
                <a:ext uri="{FF2B5EF4-FFF2-40B4-BE49-F238E27FC236}">
                  <a16:creationId xmlns:a16="http://schemas.microsoft.com/office/drawing/2014/main" id="{FADFE92F-CCA5-404F-939D-B1D77C0A864E}"/>
                </a:ext>
              </a:extLst>
            </p:cNvPr>
            <p:cNvSpPr/>
            <p:nvPr/>
          </p:nvSpPr>
          <p:spPr>
            <a:xfrm>
              <a:off x="1640793" y="1884929"/>
              <a:ext cx="1076771" cy="379077"/>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E"/>
            </a:p>
          </p:txBody>
        </p:sp>
      </p:grpSp>
      <p:cxnSp>
        <p:nvCxnSpPr>
          <p:cNvPr id="19" name="Straight Arrow Connector 18">
            <a:extLst>
              <a:ext uri="{FF2B5EF4-FFF2-40B4-BE49-F238E27FC236}">
                <a16:creationId xmlns:a16="http://schemas.microsoft.com/office/drawing/2014/main" id="{92422A43-6B28-4B12-A6DF-DAAD79D38DA1}"/>
              </a:ext>
            </a:extLst>
          </p:cNvPr>
          <p:cNvCxnSpPr>
            <a:cxnSpLocks/>
            <a:stCxn id="10" idx="2"/>
            <a:endCxn id="17" idx="0"/>
          </p:cNvCxnSpPr>
          <p:nvPr/>
        </p:nvCxnSpPr>
        <p:spPr>
          <a:xfrm flipH="1">
            <a:off x="5374866" y="4350164"/>
            <a:ext cx="1090715" cy="7740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37432EA8-EB36-4EB6-83F8-36C61420CAA0}"/>
              </a:ext>
            </a:extLst>
          </p:cNvPr>
          <p:cNvGrpSpPr/>
          <p:nvPr/>
        </p:nvGrpSpPr>
        <p:grpSpPr>
          <a:xfrm>
            <a:off x="3609990" y="2007154"/>
            <a:ext cx="1008607" cy="924630"/>
            <a:chOff x="1640793" y="1884929"/>
            <a:chExt cx="1085316" cy="1003550"/>
          </a:xfrm>
        </p:grpSpPr>
        <p:sp>
          <p:nvSpPr>
            <p:cNvPr id="27" name="Flowchart: Alternate Process 26">
              <a:extLst>
                <a:ext uri="{FF2B5EF4-FFF2-40B4-BE49-F238E27FC236}">
                  <a16:creationId xmlns:a16="http://schemas.microsoft.com/office/drawing/2014/main" id="{82B88D6D-57E6-4E9C-9EFF-C54AF7F4AD52}"/>
                </a:ext>
              </a:extLst>
            </p:cNvPr>
            <p:cNvSpPr/>
            <p:nvPr/>
          </p:nvSpPr>
          <p:spPr>
            <a:xfrm>
              <a:off x="1640793" y="2264636"/>
              <a:ext cx="1085316" cy="623843"/>
            </a:xfrm>
            <a:prstGeom prst="flowChartAlternate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Change n</a:t>
              </a:r>
            </a:p>
            <a:p>
              <a:pPr algn="ctr"/>
              <a:endParaRPr lang="en-IE" sz="1100" dirty="0"/>
            </a:p>
          </p:txBody>
        </p:sp>
        <p:sp>
          <p:nvSpPr>
            <p:cNvPr id="28" name="Arrow: Down 27">
              <a:extLst>
                <a:ext uri="{FF2B5EF4-FFF2-40B4-BE49-F238E27FC236}">
                  <a16:creationId xmlns:a16="http://schemas.microsoft.com/office/drawing/2014/main" id="{D7FCD057-5182-4D85-BAD3-49411B23933F}"/>
                </a:ext>
              </a:extLst>
            </p:cNvPr>
            <p:cNvSpPr/>
            <p:nvPr/>
          </p:nvSpPr>
          <p:spPr>
            <a:xfrm>
              <a:off x="1640793" y="1884929"/>
              <a:ext cx="1076771" cy="379077"/>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E"/>
            </a:p>
          </p:txBody>
        </p:sp>
      </p:grpSp>
      <p:grpSp>
        <p:nvGrpSpPr>
          <p:cNvPr id="29" name="Group 28">
            <a:extLst>
              <a:ext uri="{FF2B5EF4-FFF2-40B4-BE49-F238E27FC236}">
                <a16:creationId xmlns:a16="http://schemas.microsoft.com/office/drawing/2014/main" id="{55516803-1AF4-49F1-9C87-B0ED291E1C07}"/>
              </a:ext>
            </a:extLst>
          </p:cNvPr>
          <p:cNvGrpSpPr/>
          <p:nvPr/>
        </p:nvGrpSpPr>
        <p:grpSpPr>
          <a:xfrm>
            <a:off x="3611285" y="3424936"/>
            <a:ext cx="1008607" cy="924630"/>
            <a:chOff x="1640793" y="1884929"/>
            <a:chExt cx="1085316" cy="1003550"/>
          </a:xfrm>
        </p:grpSpPr>
        <p:sp>
          <p:nvSpPr>
            <p:cNvPr id="30" name="Flowchart: Alternate Process 29">
              <a:extLst>
                <a:ext uri="{FF2B5EF4-FFF2-40B4-BE49-F238E27FC236}">
                  <a16:creationId xmlns:a16="http://schemas.microsoft.com/office/drawing/2014/main" id="{68E3C09D-E262-40BA-BF55-5ED34F95A52C}"/>
                </a:ext>
              </a:extLst>
            </p:cNvPr>
            <p:cNvSpPr/>
            <p:nvPr/>
          </p:nvSpPr>
          <p:spPr>
            <a:xfrm>
              <a:off x="1640793" y="2264636"/>
              <a:ext cx="1085316" cy="623843"/>
            </a:xfrm>
            <a:prstGeom prst="flowChartAlternate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Change n+1</a:t>
              </a:r>
            </a:p>
            <a:p>
              <a:pPr algn="ctr"/>
              <a:endParaRPr lang="en-IE" sz="1100" dirty="0"/>
            </a:p>
          </p:txBody>
        </p:sp>
        <p:sp>
          <p:nvSpPr>
            <p:cNvPr id="31" name="Arrow: Down 30">
              <a:extLst>
                <a:ext uri="{FF2B5EF4-FFF2-40B4-BE49-F238E27FC236}">
                  <a16:creationId xmlns:a16="http://schemas.microsoft.com/office/drawing/2014/main" id="{EF20A7DC-610A-44E9-8ECF-E0F82BCDAE08}"/>
                </a:ext>
              </a:extLst>
            </p:cNvPr>
            <p:cNvSpPr/>
            <p:nvPr/>
          </p:nvSpPr>
          <p:spPr>
            <a:xfrm>
              <a:off x="1640793" y="1884929"/>
              <a:ext cx="1076771" cy="379077"/>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E"/>
            </a:p>
          </p:txBody>
        </p:sp>
      </p:grpSp>
      <p:cxnSp>
        <p:nvCxnSpPr>
          <p:cNvPr id="32" name="Straight Arrow Connector 31">
            <a:extLst>
              <a:ext uri="{FF2B5EF4-FFF2-40B4-BE49-F238E27FC236}">
                <a16:creationId xmlns:a16="http://schemas.microsoft.com/office/drawing/2014/main" id="{B10DC0F4-014A-4968-BC4E-8D08D7CC1EE2}"/>
              </a:ext>
            </a:extLst>
          </p:cNvPr>
          <p:cNvCxnSpPr>
            <a:stCxn id="27" idx="2"/>
            <a:endCxn id="31" idx="0"/>
          </p:cNvCxnSpPr>
          <p:nvPr/>
        </p:nvCxnSpPr>
        <p:spPr>
          <a:xfrm flipH="1">
            <a:off x="4111618" y="2931784"/>
            <a:ext cx="2676" cy="4931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67DABD27-F89C-4A7B-AAFA-39228733F224}"/>
              </a:ext>
            </a:extLst>
          </p:cNvPr>
          <p:cNvCxnSpPr>
            <a:cxnSpLocks/>
            <a:stCxn id="30" idx="2"/>
            <a:endCxn id="17" idx="0"/>
          </p:cNvCxnSpPr>
          <p:nvPr/>
        </p:nvCxnSpPr>
        <p:spPr>
          <a:xfrm>
            <a:off x="4115589" y="4349566"/>
            <a:ext cx="1259277" cy="7746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Arrow: Left 36">
            <a:extLst>
              <a:ext uri="{FF2B5EF4-FFF2-40B4-BE49-F238E27FC236}">
                <a16:creationId xmlns:a16="http://schemas.microsoft.com/office/drawing/2014/main" id="{28C4FE7D-075C-4651-9DDD-3A9952E0C301}"/>
              </a:ext>
            </a:extLst>
          </p:cNvPr>
          <p:cNvSpPr/>
          <p:nvPr/>
        </p:nvSpPr>
        <p:spPr>
          <a:xfrm flipH="1">
            <a:off x="2571846" y="3791333"/>
            <a:ext cx="803563" cy="574766"/>
          </a:xfrm>
          <a:prstGeom prst="lef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A</a:t>
            </a:r>
            <a:endParaRPr lang="en-IE" dirty="0"/>
          </a:p>
        </p:txBody>
      </p:sp>
      <p:grpSp>
        <p:nvGrpSpPr>
          <p:cNvPr id="38" name="Group 37">
            <a:extLst>
              <a:ext uri="{FF2B5EF4-FFF2-40B4-BE49-F238E27FC236}">
                <a16:creationId xmlns:a16="http://schemas.microsoft.com/office/drawing/2014/main" id="{35DF781C-BE74-4FE9-9844-CE433F2D639B}"/>
              </a:ext>
            </a:extLst>
          </p:cNvPr>
          <p:cNvGrpSpPr/>
          <p:nvPr/>
        </p:nvGrpSpPr>
        <p:grpSpPr>
          <a:xfrm>
            <a:off x="4866592" y="629426"/>
            <a:ext cx="1008607" cy="924629"/>
            <a:chOff x="1640793" y="1884930"/>
            <a:chExt cx="1085316" cy="1003549"/>
          </a:xfrm>
        </p:grpSpPr>
        <p:sp>
          <p:nvSpPr>
            <p:cNvPr id="39" name="Flowchart: Alternate Process 38">
              <a:extLst>
                <a:ext uri="{FF2B5EF4-FFF2-40B4-BE49-F238E27FC236}">
                  <a16:creationId xmlns:a16="http://schemas.microsoft.com/office/drawing/2014/main" id="{D08863F6-B81C-4366-9CB0-673BD24DC2B0}"/>
                </a:ext>
              </a:extLst>
            </p:cNvPr>
            <p:cNvSpPr/>
            <p:nvPr/>
          </p:nvSpPr>
          <p:spPr>
            <a:xfrm>
              <a:off x="1640793" y="2264636"/>
              <a:ext cx="1085316" cy="623843"/>
            </a:xfrm>
            <a:prstGeom prst="flowChartAlternate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Before A</a:t>
              </a:r>
            </a:p>
            <a:p>
              <a:pPr algn="ctr"/>
              <a:endParaRPr lang="en-IE" sz="1100" dirty="0"/>
            </a:p>
          </p:txBody>
        </p:sp>
        <p:sp>
          <p:nvSpPr>
            <p:cNvPr id="40" name="Arrow: Down 39">
              <a:extLst>
                <a:ext uri="{FF2B5EF4-FFF2-40B4-BE49-F238E27FC236}">
                  <a16:creationId xmlns:a16="http://schemas.microsoft.com/office/drawing/2014/main" id="{31EE2A97-839D-4535-8738-C647611C5AD9}"/>
                </a:ext>
              </a:extLst>
            </p:cNvPr>
            <p:cNvSpPr/>
            <p:nvPr/>
          </p:nvSpPr>
          <p:spPr>
            <a:xfrm>
              <a:off x="1640793" y="1884930"/>
              <a:ext cx="1076771" cy="379077"/>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E"/>
            </a:p>
          </p:txBody>
        </p:sp>
      </p:grpSp>
      <p:cxnSp>
        <p:nvCxnSpPr>
          <p:cNvPr id="41" name="Straight Arrow Connector 40">
            <a:extLst>
              <a:ext uri="{FF2B5EF4-FFF2-40B4-BE49-F238E27FC236}">
                <a16:creationId xmlns:a16="http://schemas.microsoft.com/office/drawing/2014/main" id="{4A3678C5-54CD-49DF-8947-DD970F3C14D6}"/>
              </a:ext>
            </a:extLst>
          </p:cNvPr>
          <p:cNvCxnSpPr>
            <a:cxnSpLocks/>
            <a:stCxn id="39" idx="2"/>
            <a:endCxn id="6" idx="0"/>
          </p:cNvCxnSpPr>
          <p:nvPr/>
        </p:nvCxnSpPr>
        <p:spPr>
          <a:xfrm>
            <a:off x="5370896" y="1554055"/>
            <a:ext cx="1089419" cy="4536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108AF3A2-FB99-4FE0-A34B-01013F2DFBD8}"/>
              </a:ext>
            </a:extLst>
          </p:cNvPr>
          <p:cNvCxnSpPr>
            <a:cxnSpLocks/>
            <a:stCxn id="39" idx="2"/>
            <a:endCxn id="28" idx="0"/>
          </p:cNvCxnSpPr>
          <p:nvPr/>
        </p:nvCxnSpPr>
        <p:spPr>
          <a:xfrm flipH="1">
            <a:off x="4110323" y="1554055"/>
            <a:ext cx="1260573" cy="453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5857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par>
                                <p:cTn id="11" presetID="10"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par>
                          <p:cTn id="14" fill="hold">
                            <p:stCondLst>
                              <p:cond delay="500"/>
                            </p:stCondLst>
                            <p:childTnLst>
                              <p:par>
                                <p:cTn id="15" presetID="58" presetClass="path" presetSubtype="0" accel="50000" decel="50000" fill="hold" grpId="0" nodeType="afterEffect">
                                  <p:stCondLst>
                                    <p:cond delay="0"/>
                                  </p:stCondLst>
                                  <p:childTnLst>
                                    <p:animMotion origin="layout" path="M -0.00091 -1.11111E-6 L 0.03906 0.0669 C 0.04805 0.08102 0.05338 0.13264 0.04427 0.1588 C 0.03529 0.18426 0.00456 0.20995 -0.01484 0.2169 C -0.03294 0.23241 -0.07774 0.21945 -0.09037 0.24306 " pathEditMode="relative" rAng="0" ptsTypes="AAAAA">
                                      <p:cBhvr>
                                        <p:cTn id="16" dur="2000" fill="hold"/>
                                        <p:tgtEl>
                                          <p:spTgt spid="8"/>
                                        </p:tgtEl>
                                        <p:attrNameLst>
                                          <p:attrName>ppt_x</p:attrName>
                                          <p:attrName>ppt_y</p:attrName>
                                        </p:attrNameLst>
                                      </p:cBhvr>
                                      <p:rCtr x="-1979" y="12153"/>
                                    </p:animMotion>
                                  </p:childTnLst>
                                </p:cTn>
                              </p:par>
                              <p:par>
                                <p:cTn id="17" presetID="58" presetClass="path" presetSubtype="0" accel="50000" decel="50000" fill="hold" grpId="0" nodeType="withEffect">
                                  <p:stCondLst>
                                    <p:cond delay="0"/>
                                  </p:stCondLst>
                                  <p:childTnLst>
                                    <p:animMotion origin="layout" path="M -0.00065 4.07407E-6 L 0.03255 0.05671 C 0.0401 0.06875 0.05247 0.12569 0.04297 0.14838 C 0.03346 0.17083 -0.01068 0.18518 -0.02474 0.19166 C -0.04141 0.20138 -0.08802 0.20949 -0.09844 0.22963 " pathEditMode="relative" rAng="0" ptsTypes="AAAAA">
                                      <p:cBhvr>
                                        <p:cTn id="18" dur="2000" fill="hold"/>
                                        <p:tgtEl>
                                          <p:spTgt spid="12"/>
                                        </p:tgtEl>
                                        <p:attrNameLst>
                                          <p:attrName>ppt_x</p:attrName>
                                          <p:attrName>ppt_y</p:attrName>
                                        </p:attrNameLst>
                                      </p:cBhvr>
                                      <p:rCtr x="-2539" y="1148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3A973-ACE2-4F45-B97A-6AE21150DD33}"/>
              </a:ext>
            </a:extLst>
          </p:cNvPr>
          <p:cNvSpPr>
            <a:spLocks noGrp="1"/>
          </p:cNvSpPr>
          <p:nvPr>
            <p:ph type="title"/>
          </p:nvPr>
        </p:nvSpPr>
        <p:spPr>
          <a:xfrm>
            <a:off x="533400" y="138984"/>
            <a:ext cx="10515600" cy="794204"/>
          </a:xfrm>
        </p:spPr>
        <p:txBody>
          <a:bodyPr/>
          <a:lstStyle/>
          <a:p>
            <a:r>
              <a:rPr lang="en-US" dirty="0"/>
              <a:t>Rebase</a:t>
            </a:r>
            <a:endParaRPr lang="en-IE" dirty="0"/>
          </a:p>
        </p:txBody>
      </p:sp>
      <p:sp>
        <p:nvSpPr>
          <p:cNvPr id="3" name="Content Placeholder 2">
            <a:extLst>
              <a:ext uri="{FF2B5EF4-FFF2-40B4-BE49-F238E27FC236}">
                <a16:creationId xmlns:a16="http://schemas.microsoft.com/office/drawing/2014/main" id="{F1A80AA2-251F-4699-85B0-14D3DC5777A4}"/>
              </a:ext>
            </a:extLst>
          </p:cNvPr>
          <p:cNvSpPr>
            <a:spLocks noGrp="1"/>
          </p:cNvSpPr>
          <p:nvPr>
            <p:ph idx="1"/>
          </p:nvPr>
        </p:nvSpPr>
        <p:spPr>
          <a:xfrm>
            <a:off x="707923" y="933188"/>
            <a:ext cx="11169445" cy="5559685"/>
          </a:xfrm>
        </p:spPr>
        <p:txBody>
          <a:bodyPr/>
          <a:lstStyle/>
          <a:p>
            <a:r>
              <a:rPr lang="nl-BE" dirty="0" err="1"/>
              <a:t>Rebase</a:t>
            </a:r>
            <a:r>
              <a:rPr lang="nl-BE" dirty="0"/>
              <a:t> plaatst de branches achter elkaar zodat het lijkt of de branch uit 1 rechte lijn bestaat.</a:t>
            </a:r>
          </a:p>
          <a:p>
            <a:r>
              <a:rPr lang="nl-BE" dirty="0"/>
              <a:t>Ook hier kunnen </a:t>
            </a:r>
            <a:r>
              <a:rPr lang="nl-BE" dirty="0" err="1"/>
              <a:t>merge</a:t>
            </a:r>
            <a:r>
              <a:rPr lang="nl-BE" dirty="0"/>
              <a:t> conflicten ontstaan, net als bij de </a:t>
            </a:r>
            <a:r>
              <a:rPr lang="nl-BE" dirty="0" err="1"/>
              <a:t>merge</a:t>
            </a:r>
            <a:r>
              <a:rPr lang="nl-BE" dirty="0"/>
              <a:t>.</a:t>
            </a:r>
          </a:p>
          <a:p>
            <a:r>
              <a:rPr lang="nl-BE" dirty="0"/>
              <a:t>Intern worden er (bijna) identieke </a:t>
            </a:r>
            <a:r>
              <a:rPr lang="nl-BE" dirty="0" err="1"/>
              <a:t>kopies</a:t>
            </a:r>
            <a:r>
              <a:rPr lang="nl-BE" dirty="0"/>
              <a:t> gemaakt van de items en worden achter de laatste </a:t>
            </a:r>
            <a:r>
              <a:rPr lang="nl-BE" dirty="0" err="1"/>
              <a:t>commit</a:t>
            </a:r>
            <a:r>
              <a:rPr lang="nl-BE" dirty="0"/>
              <a:t> geplaatst. Enkel de </a:t>
            </a:r>
            <a:r>
              <a:rPr lang="nl-BE" dirty="0" err="1"/>
              <a:t>parents</a:t>
            </a:r>
            <a:r>
              <a:rPr lang="nl-BE" dirty="0"/>
              <a:t> in de </a:t>
            </a:r>
            <a:r>
              <a:rPr lang="nl-BE" dirty="0" err="1"/>
              <a:t>commits</a:t>
            </a:r>
            <a:r>
              <a:rPr lang="nl-BE" dirty="0"/>
              <a:t> verschillen. </a:t>
            </a:r>
          </a:p>
          <a:p>
            <a:r>
              <a:rPr lang="nl-BE" dirty="0"/>
              <a:t>De oude items blijven staan tot ze door de </a:t>
            </a:r>
            <a:r>
              <a:rPr lang="nl-BE" dirty="0" err="1"/>
              <a:t>garbage</a:t>
            </a:r>
            <a:r>
              <a:rPr lang="nl-BE" dirty="0"/>
              <a:t> collector worden verwijderd omdat ze geen geldige referenties meer bevatten.</a:t>
            </a:r>
          </a:p>
          <a:p>
            <a:r>
              <a:rPr lang="nl-BE" dirty="0"/>
              <a:t>Eigenlijk is dit een beetje het Source Control systeem in de maling nemen. Het kan ook voor problemen zorgen als je er met een team op werkt via een primaire remote Git server.</a:t>
            </a:r>
          </a:p>
        </p:txBody>
      </p:sp>
    </p:spTree>
    <p:extLst>
      <p:ext uri="{BB962C8B-B14F-4D97-AF65-F5344CB8AC3E}">
        <p14:creationId xmlns:p14="http://schemas.microsoft.com/office/powerpoint/2010/main" val="4171449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3A973-ACE2-4F45-B97A-6AE21150DD33}"/>
              </a:ext>
            </a:extLst>
          </p:cNvPr>
          <p:cNvSpPr>
            <a:spLocks noGrp="1"/>
          </p:cNvSpPr>
          <p:nvPr>
            <p:ph type="title"/>
          </p:nvPr>
        </p:nvSpPr>
        <p:spPr>
          <a:xfrm>
            <a:off x="441037" y="208108"/>
            <a:ext cx="3752273" cy="678583"/>
          </a:xfrm>
        </p:spPr>
        <p:txBody>
          <a:bodyPr>
            <a:normAutofit fontScale="90000"/>
          </a:bodyPr>
          <a:lstStyle/>
          <a:p>
            <a:r>
              <a:rPr lang="en-US" dirty="0"/>
              <a:t>Rebase</a:t>
            </a:r>
            <a:endParaRPr lang="en-IE" dirty="0"/>
          </a:p>
        </p:txBody>
      </p:sp>
      <p:grpSp>
        <p:nvGrpSpPr>
          <p:cNvPr id="4" name="Group 3">
            <a:extLst>
              <a:ext uri="{FF2B5EF4-FFF2-40B4-BE49-F238E27FC236}">
                <a16:creationId xmlns:a16="http://schemas.microsoft.com/office/drawing/2014/main" id="{F5F05A97-E7C3-485E-AB05-81178070F1F2}"/>
              </a:ext>
            </a:extLst>
          </p:cNvPr>
          <p:cNvGrpSpPr/>
          <p:nvPr/>
        </p:nvGrpSpPr>
        <p:grpSpPr>
          <a:xfrm>
            <a:off x="5959982" y="1575133"/>
            <a:ext cx="1008607" cy="924630"/>
            <a:chOff x="1640793" y="1884929"/>
            <a:chExt cx="1085316" cy="1003550"/>
          </a:xfrm>
        </p:grpSpPr>
        <p:sp>
          <p:nvSpPr>
            <p:cNvPr id="5" name="Flowchart: Alternate Process 4">
              <a:extLst>
                <a:ext uri="{FF2B5EF4-FFF2-40B4-BE49-F238E27FC236}">
                  <a16:creationId xmlns:a16="http://schemas.microsoft.com/office/drawing/2014/main" id="{E88722F0-E750-4415-96B2-A55D8B906A29}"/>
                </a:ext>
              </a:extLst>
            </p:cNvPr>
            <p:cNvSpPr/>
            <p:nvPr/>
          </p:nvSpPr>
          <p:spPr>
            <a:xfrm>
              <a:off x="1640793" y="2264636"/>
              <a:ext cx="1085316" cy="623843"/>
            </a:xfrm>
            <a:prstGeom prst="flowChartAlternate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Change n</a:t>
              </a:r>
            </a:p>
            <a:p>
              <a:pPr algn="ctr"/>
              <a:endParaRPr lang="en-IE" sz="1100" dirty="0"/>
            </a:p>
          </p:txBody>
        </p:sp>
        <p:sp>
          <p:nvSpPr>
            <p:cNvPr id="6" name="Arrow: Down 5">
              <a:extLst>
                <a:ext uri="{FF2B5EF4-FFF2-40B4-BE49-F238E27FC236}">
                  <a16:creationId xmlns:a16="http://schemas.microsoft.com/office/drawing/2014/main" id="{ED02B25E-2076-41C6-AA2F-CA770056392B}"/>
                </a:ext>
              </a:extLst>
            </p:cNvPr>
            <p:cNvSpPr/>
            <p:nvPr/>
          </p:nvSpPr>
          <p:spPr>
            <a:xfrm>
              <a:off x="1640793" y="1884929"/>
              <a:ext cx="1076771" cy="379077"/>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E"/>
            </a:p>
          </p:txBody>
        </p:sp>
      </p:grpSp>
      <p:sp>
        <p:nvSpPr>
          <p:cNvPr id="8" name="Arrow: Left 7">
            <a:extLst>
              <a:ext uri="{FF2B5EF4-FFF2-40B4-BE49-F238E27FC236}">
                <a16:creationId xmlns:a16="http://schemas.microsoft.com/office/drawing/2014/main" id="{34A8178A-F03D-4561-BB8D-23F0BC7E6521}"/>
              </a:ext>
            </a:extLst>
          </p:cNvPr>
          <p:cNvSpPr/>
          <p:nvPr/>
        </p:nvSpPr>
        <p:spPr>
          <a:xfrm>
            <a:off x="7128625" y="3342181"/>
            <a:ext cx="1117601" cy="574766"/>
          </a:xfrm>
          <a:prstGeom prst="lef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master</a:t>
            </a:r>
            <a:endParaRPr lang="en-IE" dirty="0"/>
          </a:p>
        </p:txBody>
      </p:sp>
      <p:grpSp>
        <p:nvGrpSpPr>
          <p:cNvPr id="9" name="Group 8">
            <a:extLst>
              <a:ext uri="{FF2B5EF4-FFF2-40B4-BE49-F238E27FC236}">
                <a16:creationId xmlns:a16="http://schemas.microsoft.com/office/drawing/2014/main" id="{C486121C-5CAD-42A0-8753-9876048EA248}"/>
              </a:ext>
            </a:extLst>
          </p:cNvPr>
          <p:cNvGrpSpPr/>
          <p:nvPr/>
        </p:nvGrpSpPr>
        <p:grpSpPr>
          <a:xfrm>
            <a:off x="5961277" y="2992915"/>
            <a:ext cx="1008607" cy="924630"/>
            <a:chOff x="1640793" y="1884929"/>
            <a:chExt cx="1085316" cy="1003550"/>
          </a:xfrm>
        </p:grpSpPr>
        <p:sp>
          <p:nvSpPr>
            <p:cNvPr id="10" name="Flowchart: Alternate Process 9">
              <a:extLst>
                <a:ext uri="{FF2B5EF4-FFF2-40B4-BE49-F238E27FC236}">
                  <a16:creationId xmlns:a16="http://schemas.microsoft.com/office/drawing/2014/main" id="{AC7BE46A-6BB6-441C-B7EA-2278A96374E8}"/>
                </a:ext>
              </a:extLst>
            </p:cNvPr>
            <p:cNvSpPr/>
            <p:nvPr/>
          </p:nvSpPr>
          <p:spPr>
            <a:xfrm>
              <a:off x="1640793" y="2264636"/>
              <a:ext cx="1085316" cy="623843"/>
            </a:xfrm>
            <a:prstGeom prst="flowChartAlternate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Change n+1</a:t>
              </a:r>
            </a:p>
            <a:p>
              <a:pPr algn="ctr"/>
              <a:endParaRPr lang="en-IE" sz="1100" dirty="0"/>
            </a:p>
          </p:txBody>
        </p:sp>
        <p:sp>
          <p:nvSpPr>
            <p:cNvPr id="11" name="Arrow: Down 10">
              <a:extLst>
                <a:ext uri="{FF2B5EF4-FFF2-40B4-BE49-F238E27FC236}">
                  <a16:creationId xmlns:a16="http://schemas.microsoft.com/office/drawing/2014/main" id="{2E190D8C-F402-4D25-8C4F-32A5AC4BFA06}"/>
                </a:ext>
              </a:extLst>
            </p:cNvPr>
            <p:cNvSpPr/>
            <p:nvPr/>
          </p:nvSpPr>
          <p:spPr>
            <a:xfrm>
              <a:off x="1640793" y="1884929"/>
              <a:ext cx="1076771" cy="379077"/>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E"/>
            </a:p>
          </p:txBody>
        </p:sp>
      </p:grpSp>
      <p:sp>
        <p:nvSpPr>
          <p:cNvPr id="12" name="Smiley Face 11">
            <a:extLst>
              <a:ext uri="{FF2B5EF4-FFF2-40B4-BE49-F238E27FC236}">
                <a16:creationId xmlns:a16="http://schemas.microsoft.com/office/drawing/2014/main" id="{2CC04705-EE00-433B-9DEA-7CAC64FF3E34}"/>
              </a:ext>
            </a:extLst>
          </p:cNvPr>
          <p:cNvSpPr/>
          <p:nvPr/>
        </p:nvSpPr>
        <p:spPr>
          <a:xfrm>
            <a:off x="8483445" y="3358714"/>
            <a:ext cx="548640" cy="574766"/>
          </a:xfrm>
          <a:prstGeom prst="smileyFac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E" dirty="0"/>
          </a:p>
        </p:txBody>
      </p:sp>
      <p:cxnSp>
        <p:nvCxnSpPr>
          <p:cNvPr id="14" name="Straight Arrow Connector 13">
            <a:extLst>
              <a:ext uri="{FF2B5EF4-FFF2-40B4-BE49-F238E27FC236}">
                <a16:creationId xmlns:a16="http://schemas.microsoft.com/office/drawing/2014/main" id="{EFAAD5B7-A835-4C45-85DB-056F5AB681AB}"/>
              </a:ext>
            </a:extLst>
          </p:cNvPr>
          <p:cNvCxnSpPr>
            <a:stCxn id="5" idx="2"/>
            <a:endCxn id="11" idx="0"/>
          </p:cNvCxnSpPr>
          <p:nvPr/>
        </p:nvCxnSpPr>
        <p:spPr>
          <a:xfrm flipH="1">
            <a:off x="6461610" y="2499763"/>
            <a:ext cx="2676" cy="4931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37432EA8-EB36-4EB6-83F8-36C61420CAA0}"/>
              </a:ext>
            </a:extLst>
          </p:cNvPr>
          <p:cNvGrpSpPr/>
          <p:nvPr/>
        </p:nvGrpSpPr>
        <p:grpSpPr>
          <a:xfrm>
            <a:off x="3609990" y="1574535"/>
            <a:ext cx="1008607" cy="924630"/>
            <a:chOff x="1640793" y="1884929"/>
            <a:chExt cx="1085316" cy="1003550"/>
          </a:xfrm>
        </p:grpSpPr>
        <p:sp>
          <p:nvSpPr>
            <p:cNvPr id="27" name="Flowchart: Alternate Process 26">
              <a:extLst>
                <a:ext uri="{FF2B5EF4-FFF2-40B4-BE49-F238E27FC236}">
                  <a16:creationId xmlns:a16="http://schemas.microsoft.com/office/drawing/2014/main" id="{82B88D6D-57E6-4E9C-9EFF-C54AF7F4AD52}"/>
                </a:ext>
              </a:extLst>
            </p:cNvPr>
            <p:cNvSpPr/>
            <p:nvPr/>
          </p:nvSpPr>
          <p:spPr>
            <a:xfrm>
              <a:off x="1640793" y="2264636"/>
              <a:ext cx="1085316" cy="623843"/>
            </a:xfrm>
            <a:prstGeom prst="flowChartAlternate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Change n</a:t>
              </a:r>
            </a:p>
            <a:p>
              <a:pPr algn="ctr"/>
              <a:endParaRPr lang="en-IE" sz="1100" dirty="0"/>
            </a:p>
          </p:txBody>
        </p:sp>
        <p:sp>
          <p:nvSpPr>
            <p:cNvPr id="28" name="Arrow: Down 27">
              <a:extLst>
                <a:ext uri="{FF2B5EF4-FFF2-40B4-BE49-F238E27FC236}">
                  <a16:creationId xmlns:a16="http://schemas.microsoft.com/office/drawing/2014/main" id="{D7FCD057-5182-4D85-BAD3-49411B23933F}"/>
                </a:ext>
              </a:extLst>
            </p:cNvPr>
            <p:cNvSpPr/>
            <p:nvPr/>
          </p:nvSpPr>
          <p:spPr>
            <a:xfrm>
              <a:off x="1640793" y="1884929"/>
              <a:ext cx="1076771" cy="379077"/>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E"/>
            </a:p>
          </p:txBody>
        </p:sp>
      </p:grpSp>
      <p:grpSp>
        <p:nvGrpSpPr>
          <p:cNvPr id="29" name="Group 28">
            <a:extLst>
              <a:ext uri="{FF2B5EF4-FFF2-40B4-BE49-F238E27FC236}">
                <a16:creationId xmlns:a16="http://schemas.microsoft.com/office/drawing/2014/main" id="{55516803-1AF4-49F1-9C87-B0ED291E1C07}"/>
              </a:ext>
            </a:extLst>
          </p:cNvPr>
          <p:cNvGrpSpPr/>
          <p:nvPr/>
        </p:nvGrpSpPr>
        <p:grpSpPr>
          <a:xfrm>
            <a:off x="3611285" y="2992317"/>
            <a:ext cx="1008607" cy="924630"/>
            <a:chOff x="1640793" y="1884929"/>
            <a:chExt cx="1085316" cy="1003550"/>
          </a:xfrm>
        </p:grpSpPr>
        <p:sp>
          <p:nvSpPr>
            <p:cNvPr id="30" name="Flowchart: Alternate Process 29">
              <a:extLst>
                <a:ext uri="{FF2B5EF4-FFF2-40B4-BE49-F238E27FC236}">
                  <a16:creationId xmlns:a16="http://schemas.microsoft.com/office/drawing/2014/main" id="{68E3C09D-E262-40BA-BF55-5ED34F95A52C}"/>
                </a:ext>
              </a:extLst>
            </p:cNvPr>
            <p:cNvSpPr/>
            <p:nvPr/>
          </p:nvSpPr>
          <p:spPr>
            <a:xfrm>
              <a:off x="1640793" y="2264636"/>
              <a:ext cx="1085316" cy="623843"/>
            </a:xfrm>
            <a:prstGeom prst="flowChartAlternate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Change n+1</a:t>
              </a:r>
            </a:p>
            <a:p>
              <a:pPr algn="ctr"/>
              <a:endParaRPr lang="en-IE" sz="1100" dirty="0"/>
            </a:p>
          </p:txBody>
        </p:sp>
        <p:sp>
          <p:nvSpPr>
            <p:cNvPr id="31" name="Arrow: Down 30">
              <a:extLst>
                <a:ext uri="{FF2B5EF4-FFF2-40B4-BE49-F238E27FC236}">
                  <a16:creationId xmlns:a16="http://schemas.microsoft.com/office/drawing/2014/main" id="{EF20A7DC-610A-44E9-8ECF-E0F82BCDAE08}"/>
                </a:ext>
              </a:extLst>
            </p:cNvPr>
            <p:cNvSpPr/>
            <p:nvPr/>
          </p:nvSpPr>
          <p:spPr>
            <a:xfrm>
              <a:off x="1640793" y="1884929"/>
              <a:ext cx="1076771" cy="379077"/>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E"/>
            </a:p>
          </p:txBody>
        </p:sp>
      </p:grpSp>
      <p:cxnSp>
        <p:nvCxnSpPr>
          <p:cNvPr id="32" name="Straight Arrow Connector 31">
            <a:extLst>
              <a:ext uri="{FF2B5EF4-FFF2-40B4-BE49-F238E27FC236}">
                <a16:creationId xmlns:a16="http://schemas.microsoft.com/office/drawing/2014/main" id="{B10DC0F4-014A-4968-BC4E-8D08D7CC1EE2}"/>
              </a:ext>
            </a:extLst>
          </p:cNvPr>
          <p:cNvCxnSpPr>
            <a:stCxn id="27" idx="2"/>
            <a:endCxn id="31" idx="0"/>
          </p:cNvCxnSpPr>
          <p:nvPr/>
        </p:nvCxnSpPr>
        <p:spPr>
          <a:xfrm flipH="1">
            <a:off x="4111618" y="2499165"/>
            <a:ext cx="2676" cy="4931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Arrow: Left 36">
            <a:extLst>
              <a:ext uri="{FF2B5EF4-FFF2-40B4-BE49-F238E27FC236}">
                <a16:creationId xmlns:a16="http://schemas.microsoft.com/office/drawing/2014/main" id="{28C4FE7D-075C-4651-9DDD-3A9952E0C301}"/>
              </a:ext>
            </a:extLst>
          </p:cNvPr>
          <p:cNvSpPr/>
          <p:nvPr/>
        </p:nvSpPr>
        <p:spPr>
          <a:xfrm flipH="1">
            <a:off x="2571846" y="3358714"/>
            <a:ext cx="803563" cy="574766"/>
          </a:xfrm>
          <a:prstGeom prst="lef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A</a:t>
            </a:r>
            <a:endParaRPr lang="en-IE" dirty="0"/>
          </a:p>
        </p:txBody>
      </p:sp>
      <p:grpSp>
        <p:nvGrpSpPr>
          <p:cNvPr id="38" name="Group 37">
            <a:extLst>
              <a:ext uri="{FF2B5EF4-FFF2-40B4-BE49-F238E27FC236}">
                <a16:creationId xmlns:a16="http://schemas.microsoft.com/office/drawing/2014/main" id="{35DF781C-BE74-4FE9-9844-CE433F2D639B}"/>
              </a:ext>
            </a:extLst>
          </p:cNvPr>
          <p:cNvGrpSpPr/>
          <p:nvPr/>
        </p:nvGrpSpPr>
        <p:grpSpPr>
          <a:xfrm>
            <a:off x="4840655" y="371440"/>
            <a:ext cx="1008607" cy="924629"/>
            <a:chOff x="1640793" y="1884930"/>
            <a:chExt cx="1085316" cy="1003549"/>
          </a:xfrm>
        </p:grpSpPr>
        <p:sp>
          <p:nvSpPr>
            <p:cNvPr id="39" name="Flowchart: Alternate Process 38">
              <a:extLst>
                <a:ext uri="{FF2B5EF4-FFF2-40B4-BE49-F238E27FC236}">
                  <a16:creationId xmlns:a16="http://schemas.microsoft.com/office/drawing/2014/main" id="{D08863F6-B81C-4366-9CB0-673BD24DC2B0}"/>
                </a:ext>
              </a:extLst>
            </p:cNvPr>
            <p:cNvSpPr/>
            <p:nvPr/>
          </p:nvSpPr>
          <p:spPr>
            <a:xfrm>
              <a:off x="1640793" y="2264636"/>
              <a:ext cx="1085316" cy="623843"/>
            </a:xfrm>
            <a:prstGeom prst="flowChartAlternate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Before A</a:t>
              </a:r>
            </a:p>
            <a:p>
              <a:pPr algn="ctr"/>
              <a:endParaRPr lang="en-IE" sz="1100" dirty="0"/>
            </a:p>
          </p:txBody>
        </p:sp>
        <p:sp>
          <p:nvSpPr>
            <p:cNvPr id="40" name="Arrow: Down 39">
              <a:extLst>
                <a:ext uri="{FF2B5EF4-FFF2-40B4-BE49-F238E27FC236}">
                  <a16:creationId xmlns:a16="http://schemas.microsoft.com/office/drawing/2014/main" id="{31EE2A97-839D-4535-8738-C647611C5AD9}"/>
                </a:ext>
              </a:extLst>
            </p:cNvPr>
            <p:cNvSpPr/>
            <p:nvPr/>
          </p:nvSpPr>
          <p:spPr>
            <a:xfrm>
              <a:off x="1640793" y="1884930"/>
              <a:ext cx="1076771" cy="379077"/>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E"/>
            </a:p>
          </p:txBody>
        </p:sp>
      </p:grpSp>
      <p:cxnSp>
        <p:nvCxnSpPr>
          <p:cNvPr id="41" name="Straight Arrow Connector 40">
            <a:extLst>
              <a:ext uri="{FF2B5EF4-FFF2-40B4-BE49-F238E27FC236}">
                <a16:creationId xmlns:a16="http://schemas.microsoft.com/office/drawing/2014/main" id="{4A3678C5-54CD-49DF-8947-DD970F3C14D6}"/>
              </a:ext>
            </a:extLst>
          </p:cNvPr>
          <p:cNvCxnSpPr>
            <a:cxnSpLocks/>
            <a:stCxn id="39" idx="2"/>
            <a:endCxn id="6" idx="0"/>
          </p:cNvCxnSpPr>
          <p:nvPr/>
        </p:nvCxnSpPr>
        <p:spPr>
          <a:xfrm>
            <a:off x="5344959" y="1296069"/>
            <a:ext cx="1115356" cy="279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108AF3A2-FB99-4FE0-A34B-01013F2DFBD8}"/>
              </a:ext>
            </a:extLst>
          </p:cNvPr>
          <p:cNvCxnSpPr>
            <a:cxnSpLocks/>
            <a:stCxn id="39" idx="2"/>
            <a:endCxn id="28" idx="0"/>
          </p:cNvCxnSpPr>
          <p:nvPr/>
        </p:nvCxnSpPr>
        <p:spPr>
          <a:xfrm flipH="1">
            <a:off x="4110323" y="1296069"/>
            <a:ext cx="1234636" cy="278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60" name="Group 59">
            <a:extLst>
              <a:ext uri="{FF2B5EF4-FFF2-40B4-BE49-F238E27FC236}">
                <a16:creationId xmlns:a16="http://schemas.microsoft.com/office/drawing/2014/main" id="{E9BFB4B7-C40F-4B11-B066-4719F371BBF2}"/>
              </a:ext>
            </a:extLst>
          </p:cNvPr>
          <p:cNvGrpSpPr/>
          <p:nvPr/>
        </p:nvGrpSpPr>
        <p:grpSpPr>
          <a:xfrm>
            <a:off x="3606019" y="4266794"/>
            <a:ext cx="1008607" cy="924630"/>
            <a:chOff x="1640793" y="1884929"/>
            <a:chExt cx="1085316" cy="1003550"/>
          </a:xfrm>
        </p:grpSpPr>
        <p:sp>
          <p:nvSpPr>
            <p:cNvPr id="61" name="Flowchart: Alternate Process 60">
              <a:extLst>
                <a:ext uri="{FF2B5EF4-FFF2-40B4-BE49-F238E27FC236}">
                  <a16:creationId xmlns:a16="http://schemas.microsoft.com/office/drawing/2014/main" id="{B4CCD4CD-98C0-4979-8E25-B89E1C25F487}"/>
                </a:ext>
              </a:extLst>
            </p:cNvPr>
            <p:cNvSpPr/>
            <p:nvPr/>
          </p:nvSpPr>
          <p:spPr>
            <a:xfrm>
              <a:off x="1640793" y="2264636"/>
              <a:ext cx="1085316" cy="623843"/>
            </a:xfrm>
            <a:prstGeom prst="flowChartAlternate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Copy of Change n</a:t>
              </a:r>
            </a:p>
            <a:p>
              <a:pPr algn="ctr"/>
              <a:endParaRPr lang="en-IE" sz="1100" dirty="0"/>
            </a:p>
          </p:txBody>
        </p:sp>
        <p:sp>
          <p:nvSpPr>
            <p:cNvPr id="62" name="Arrow: Down 61">
              <a:extLst>
                <a:ext uri="{FF2B5EF4-FFF2-40B4-BE49-F238E27FC236}">
                  <a16:creationId xmlns:a16="http://schemas.microsoft.com/office/drawing/2014/main" id="{02A167A7-74E3-416E-9533-66DBD2C739F1}"/>
                </a:ext>
              </a:extLst>
            </p:cNvPr>
            <p:cNvSpPr/>
            <p:nvPr/>
          </p:nvSpPr>
          <p:spPr>
            <a:xfrm>
              <a:off x="1640793" y="1884929"/>
              <a:ext cx="1076771" cy="379077"/>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E"/>
            </a:p>
          </p:txBody>
        </p:sp>
      </p:grpSp>
      <p:sp>
        <p:nvSpPr>
          <p:cNvPr id="63" name="Arrow: Left 62">
            <a:extLst>
              <a:ext uri="{FF2B5EF4-FFF2-40B4-BE49-F238E27FC236}">
                <a16:creationId xmlns:a16="http://schemas.microsoft.com/office/drawing/2014/main" id="{ED95D616-A267-46EA-A81D-91A62D61CCE1}"/>
              </a:ext>
            </a:extLst>
          </p:cNvPr>
          <p:cNvSpPr/>
          <p:nvPr/>
        </p:nvSpPr>
        <p:spPr>
          <a:xfrm>
            <a:off x="4774662" y="6033842"/>
            <a:ext cx="1117601" cy="574766"/>
          </a:xfrm>
          <a:prstGeom prst="lef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master</a:t>
            </a:r>
            <a:endParaRPr lang="en-IE" dirty="0"/>
          </a:p>
        </p:txBody>
      </p:sp>
      <p:grpSp>
        <p:nvGrpSpPr>
          <p:cNvPr id="64" name="Group 63">
            <a:extLst>
              <a:ext uri="{FF2B5EF4-FFF2-40B4-BE49-F238E27FC236}">
                <a16:creationId xmlns:a16="http://schemas.microsoft.com/office/drawing/2014/main" id="{7BD11612-C555-464B-A347-43F9DEF197AA}"/>
              </a:ext>
            </a:extLst>
          </p:cNvPr>
          <p:cNvGrpSpPr/>
          <p:nvPr/>
        </p:nvGrpSpPr>
        <p:grpSpPr>
          <a:xfrm>
            <a:off x="3607314" y="5684576"/>
            <a:ext cx="1008607" cy="924630"/>
            <a:chOff x="1640793" y="1884929"/>
            <a:chExt cx="1085316" cy="1003550"/>
          </a:xfrm>
        </p:grpSpPr>
        <p:sp>
          <p:nvSpPr>
            <p:cNvPr id="65" name="Flowchart: Alternate Process 64">
              <a:extLst>
                <a:ext uri="{FF2B5EF4-FFF2-40B4-BE49-F238E27FC236}">
                  <a16:creationId xmlns:a16="http://schemas.microsoft.com/office/drawing/2014/main" id="{C446FD5E-90CC-43D8-B37D-4D3D4F229CA1}"/>
                </a:ext>
              </a:extLst>
            </p:cNvPr>
            <p:cNvSpPr/>
            <p:nvPr/>
          </p:nvSpPr>
          <p:spPr>
            <a:xfrm>
              <a:off x="1640793" y="2264636"/>
              <a:ext cx="1085316" cy="623843"/>
            </a:xfrm>
            <a:prstGeom prst="flowChartAlternate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Copy of Change n+1</a:t>
              </a:r>
            </a:p>
            <a:p>
              <a:pPr algn="ctr"/>
              <a:endParaRPr lang="en-IE" sz="1100" dirty="0"/>
            </a:p>
          </p:txBody>
        </p:sp>
        <p:sp>
          <p:nvSpPr>
            <p:cNvPr id="66" name="Arrow: Down 65">
              <a:extLst>
                <a:ext uri="{FF2B5EF4-FFF2-40B4-BE49-F238E27FC236}">
                  <a16:creationId xmlns:a16="http://schemas.microsoft.com/office/drawing/2014/main" id="{C469B224-E4CA-4407-95C7-4EAC0D8D9687}"/>
                </a:ext>
              </a:extLst>
            </p:cNvPr>
            <p:cNvSpPr/>
            <p:nvPr/>
          </p:nvSpPr>
          <p:spPr>
            <a:xfrm>
              <a:off x="1640793" y="1884929"/>
              <a:ext cx="1076771" cy="379077"/>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E"/>
            </a:p>
          </p:txBody>
        </p:sp>
      </p:grpSp>
      <p:sp>
        <p:nvSpPr>
          <p:cNvPr id="67" name="Smiley Face 66">
            <a:extLst>
              <a:ext uri="{FF2B5EF4-FFF2-40B4-BE49-F238E27FC236}">
                <a16:creationId xmlns:a16="http://schemas.microsoft.com/office/drawing/2014/main" id="{92BD3043-5D58-4859-9756-278CECC21541}"/>
              </a:ext>
            </a:extLst>
          </p:cNvPr>
          <p:cNvSpPr/>
          <p:nvPr/>
        </p:nvSpPr>
        <p:spPr>
          <a:xfrm>
            <a:off x="6129482" y="6050375"/>
            <a:ext cx="548640" cy="574766"/>
          </a:xfrm>
          <a:prstGeom prst="smileyFac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E" dirty="0"/>
          </a:p>
        </p:txBody>
      </p:sp>
      <p:cxnSp>
        <p:nvCxnSpPr>
          <p:cNvPr id="68" name="Straight Arrow Connector 67">
            <a:extLst>
              <a:ext uri="{FF2B5EF4-FFF2-40B4-BE49-F238E27FC236}">
                <a16:creationId xmlns:a16="http://schemas.microsoft.com/office/drawing/2014/main" id="{A56C109A-C064-43B8-BA35-0F5C555DF1D0}"/>
              </a:ext>
            </a:extLst>
          </p:cNvPr>
          <p:cNvCxnSpPr>
            <a:stCxn id="61" idx="2"/>
            <a:endCxn id="66" idx="0"/>
          </p:cNvCxnSpPr>
          <p:nvPr/>
        </p:nvCxnSpPr>
        <p:spPr>
          <a:xfrm flipH="1">
            <a:off x="4107647" y="5191424"/>
            <a:ext cx="2676" cy="4931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A48D3730-4A5A-4CB2-A5CC-8D25B09D133A}"/>
              </a:ext>
            </a:extLst>
          </p:cNvPr>
          <p:cNvCxnSpPr>
            <a:cxnSpLocks/>
            <a:stCxn id="30" idx="2"/>
            <a:endCxn id="62" idx="0"/>
          </p:cNvCxnSpPr>
          <p:nvPr/>
        </p:nvCxnSpPr>
        <p:spPr>
          <a:xfrm flipH="1">
            <a:off x="4106352" y="3916947"/>
            <a:ext cx="9237" cy="3498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70" name="Group 69">
            <a:extLst>
              <a:ext uri="{FF2B5EF4-FFF2-40B4-BE49-F238E27FC236}">
                <a16:creationId xmlns:a16="http://schemas.microsoft.com/office/drawing/2014/main" id="{BC04FBE2-8D44-417A-8EC8-7EAA2982ADA8}"/>
              </a:ext>
            </a:extLst>
          </p:cNvPr>
          <p:cNvGrpSpPr/>
          <p:nvPr/>
        </p:nvGrpSpPr>
        <p:grpSpPr>
          <a:xfrm>
            <a:off x="5963952" y="1568821"/>
            <a:ext cx="1008607" cy="924630"/>
            <a:chOff x="1640793" y="1884929"/>
            <a:chExt cx="1085316" cy="1003550"/>
          </a:xfrm>
        </p:grpSpPr>
        <p:sp>
          <p:nvSpPr>
            <p:cNvPr id="71" name="Flowchart: Alternate Process 70">
              <a:extLst>
                <a:ext uri="{FF2B5EF4-FFF2-40B4-BE49-F238E27FC236}">
                  <a16:creationId xmlns:a16="http://schemas.microsoft.com/office/drawing/2014/main" id="{893CA277-2163-495C-B278-A0F286251872}"/>
                </a:ext>
              </a:extLst>
            </p:cNvPr>
            <p:cNvSpPr/>
            <p:nvPr/>
          </p:nvSpPr>
          <p:spPr>
            <a:xfrm>
              <a:off x="1640793" y="2264636"/>
              <a:ext cx="1085316" cy="623843"/>
            </a:xfrm>
            <a:prstGeom prst="flowChartAlternateProcess">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400" dirty="0"/>
                <a:t>Change n</a:t>
              </a:r>
            </a:p>
            <a:p>
              <a:pPr algn="ctr"/>
              <a:endParaRPr lang="en-IE" sz="1100" dirty="0"/>
            </a:p>
          </p:txBody>
        </p:sp>
        <p:sp>
          <p:nvSpPr>
            <p:cNvPr id="72" name="Arrow: Down 71">
              <a:extLst>
                <a:ext uri="{FF2B5EF4-FFF2-40B4-BE49-F238E27FC236}">
                  <a16:creationId xmlns:a16="http://schemas.microsoft.com/office/drawing/2014/main" id="{25219FB8-EF32-416E-82E8-DEA72948E533}"/>
                </a:ext>
              </a:extLst>
            </p:cNvPr>
            <p:cNvSpPr/>
            <p:nvPr/>
          </p:nvSpPr>
          <p:spPr>
            <a:xfrm>
              <a:off x="1640793" y="1884929"/>
              <a:ext cx="1076771" cy="379077"/>
            </a:xfrm>
            <a:prstGeom prst="downArrow">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E"/>
            </a:p>
          </p:txBody>
        </p:sp>
      </p:grpSp>
      <p:grpSp>
        <p:nvGrpSpPr>
          <p:cNvPr id="73" name="Group 72">
            <a:extLst>
              <a:ext uri="{FF2B5EF4-FFF2-40B4-BE49-F238E27FC236}">
                <a16:creationId xmlns:a16="http://schemas.microsoft.com/office/drawing/2014/main" id="{F7A0BAE9-D86E-42CB-9196-204EB0BDEB43}"/>
              </a:ext>
            </a:extLst>
          </p:cNvPr>
          <p:cNvGrpSpPr/>
          <p:nvPr/>
        </p:nvGrpSpPr>
        <p:grpSpPr>
          <a:xfrm>
            <a:off x="5965247" y="2986603"/>
            <a:ext cx="1008607" cy="924630"/>
            <a:chOff x="1640793" y="1884929"/>
            <a:chExt cx="1085316" cy="1003550"/>
          </a:xfrm>
        </p:grpSpPr>
        <p:sp>
          <p:nvSpPr>
            <p:cNvPr id="74" name="Flowchart: Alternate Process 73">
              <a:extLst>
                <a:ext uri="{FF2B5EF4-FFF2-40B4-BE49-F238E27FC236}">
                  <a16:creationId xmlns:a16="http://schemas.microsoft.com/office/drawing/2014/main" id="{1F885012-DAA7-43CF-9FD4-2D9B36F2E9BF}"/>
                </a:ext>
              </a:extLst>
            </p:cNvPr>
            <p:cNvSpPr/>
            <p:nvPr/>
          </p:nvSpPr>
          <p:spPr>
            <a:xfrm>
              <a:off x="1640793" y="2264636"/>
              <a:ext cx="1085316" cy="623843"/>
            </a:xfrm>
            <a:prstGeom prst="flowChartAlternateProcess">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400" dirty="0"/>
                <a:t>Change n+1</a:t>
              </a:r>
            </a:p>
            <a:p>
              <a:pPr algn="ctr"/>
              <a:endParaRPr lang="en-IE" sz="1100" dirty="0"/>
            </a:p>
          </p:txBody>
        </p:sp>
        <p:sp>
          <p:nvSpPr>
            <p:cNvPr id="75" name="Arrow: Down 74">
              <a:extLst>
                <a:ext uri="{FF2B5EF4-FFF2-40B4-BE49-F238E27FC236}">
                  <a16:creationId xmlns:a16="http://schemas.microsoft.com/office/drawing/2014/main" id="{C8930EF8-2835-4436-90BF-32340B223E27}"/>
                </a:ext>
              </a:extLst>
            </p:cNvPr>
            <p:cNvSpPr/>
            <p:nvPr/>
          </p:nvSpPr>
          <p:spPr>
            <a:xfrm>
              <a:off x="1640793" y="1884929"/>
              <a:ext cx="1076771" cy="379077"/>
            </a:xfrm>
            <a:prstGeom prst="downArrow">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E"/>
            </a:p>
          </p:txBody>
        </p:sp>
      </p:grpSp>
      <p:cxnSp>
        <p:nvCxnSpPr>
          <p:cNvPr id="76" name="Straight Arrow Connector 75">
            <a:extLst>
              <a:ext uri="{FF2B5EF4-FFF2-40B4-BE49-F238E27FC236}">
                <a16:creationId xmlns:a16="http://schemas.microsoft.com/office/drawing/2014/main" id="{E6B88EBC-4125-4C2C-9358-D4CB2A66BFD4}"/>
              </a:ext>
            </a:extLst>
          </p:cNvPr>
          <p:cNvCxnSpPr>
            <a:stCxn id="71" idx="2"/>
            <a:endCxn id="75" idx="0"/>
          </p:cNvCxnSpPr>
          <p:nvPr/>
        </p:nvCxnSpPr>
        <p:spPr>
          <a:xfrm flipH="1">
            <a:off x="6465580" y="2493451"/>
            <a:ext cx="2676" cy="493152"/>
          </a:xfrm>
          <a:prstGeom prst="straightConnector1">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7" name="Straight Arrow Connector 76">
            <a:extLst>
              <a:ext uri="{FF2B5EF4-FFF2-40B4-BE49-F238E27FC236}">
                <a16:creationId xmlns:a16="http://schemas.microsoft.com/office/drawing/2014/main" id="{D9DBC974-2520-41F9-B613-BF46E2D66A8F}"/>
              </a:ext>
            </a:extLst>
          </p:cNvPr>
          <p:cNvCxnSpPr>
            <a:cxnSpLocks/>
            <a:endCxn id="72" idx="0"/>
          </p:cNvCxnSpPr>
          <p:nvPr/>
        </p:nvCxnSpPr>
        <p:spPr>
          <a:xfrm>
            <a:off x="5348929" y="1289757"/>
            <a:ext cx="1115356" cy="279064"/>
          </a:xfrm>
          <a:prstGeom prst="straightConnector1">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78" name="Picture 77" descr="A picture containing drawing&#10;&#10;Description automatically generated">
            <a:extLst>
              <a:ext uri="{FF2B5EF4-FFF2-40B4-BE49-F238E27FC236}">
                <a16:creationId xmlns:a16="http://schemas.microsoft.com/office/drawing/2014/main" id="{348A2B53-AC48-4FD7-8426-6D2A1E6ACD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0274" y="199865"/>
            <a:ext cx="1143765" cy="1143765"/>
          </a:xfrm>
          <a:prstGeom prst="rect">
            <a:avLst/>
          </a:prstGeom>
        </p:spPr>
      </p:pic>
      <p:pic>
        <p:nvPicPr>
          <p:cNvPr id="80" name="Picture 79" descr="A picture containing drawing&#10;&#10;Description automatically generated">
            <a:extLst>
              <a:ext uri="{FF2B5EF4-FFF2-40B4-BE49-F238E27FC236}">
                <a16:creationId xmlns:a16="http://schemas.microsoft.com/office/drawing/2014/main" id="{188D1A55-C23E-4E4A-87B7-BEA3B6F6B1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6304" y="783825"/>
            <a:ext cx="1143765" cy="1143765"/>
          </a:xfrm>
          <a:prstGeom prst="rect">
            <a:avLst/>
          </a:prstGeom>
        </p:spPr>
      </p:pic>
      <p:pic>
        <p:nvPicPr>
          <p:cNvPr id="81" name="Picture 80" descr="A picture containing drawing&#10;&#10;Description automatically generated">
            <a:extLst>
              <a:ext uri="{FF2B5EF4-FFF2-40B4-BE49-F238E27FC236}">
                <a16:creationId xmlns:a16="http://schemas.microsoft.com/office/drawing/2014/main" id="{8E7427DB-B084-4B9C-99FE-7F5D57D43B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0915" y="1395452"/>
            <a:ext cx="1143765" cy="1143765"/>
          </a:xfrm>
          <a:prstGeom prst="rect">
            <a:avLst/>
          </a:prstGeom>
        </p:spPr>
      </p:pic>
      <p:pic>
        <p:nvPicPr>
          <p:cNvPr id="82" name="Picture 81" descr="A picture containing drawing&#10;&#10;Description automatically generated">
            <a:extLst>
              <a:ext uri="{FF2B5EF4-FFF2-40B4-BE49-F238E27FC236}">
                <a16:creationId xmlns:a16="http://schemas.microsoft.com/office/drawing/2014/main" id="{D93C9210-2A71-46D0-A05A-7FF1D4F028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0915" y="2137292"/>
            <a:ext cx="1143765" cy="1143765"/>
          </a:xfrm>
          <a:prstGeom prst="rect">
            <a:avLst/>
          </a:prstGeom>
        </p:spPr>
      </p:pic>
      <p:pic>
        <p:nvPicPr>
          <p:cNvPr id="83" name="Picture 82" descr="A picture containing drawing&#10;&#10;Description automatically generated">
            <a:extLst>
              <a:ext uri="{FF2B5EF4-FFF2-40B4-BE49-F238E27FC236}">
                <a16:creationId xmlns:a16="http://schemas.microsoft.com/office/drawing/2014/main" id="{7D1B03E5-D43C-42AD-A491-244D42AAB8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9449" y="2789715"/>
            <a:ext cx="1143765" cy="1143765"/>
          </a:xfrm>
          <a:prstGeom prst="rect">
            <a:avLst/>
          </a:prstGeom>
        </p:spPr>
      </p:pic>
    </p:spTree>
    <p:extLst>
      <p:ext uri="{BB962C8B-B14F-4D97-AF65-F5344CB8AC3E}">
        <p14:creationId xmlns:p14="http://schemas.microsoft.com/office/powerpoint/2010/main" val="1284101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1"/>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nodeType="clickEffect">
                                  <p:stCondLst>
                                    <p:cond delay="0"/>
                                  </p:stCondLst>
                                  <p:childTnLst>
                                    <p:animMotion origin="layout" path="M 0 0 L 0 0 C -0.00091 0.00162 -0.00534 0.00995 -0.00651 0.01412 C -0.0069 0.01551 -0.0069 0.01736 -0.00729 0.01852 C -0.00794 0.02014 -0.00898 0.0213 -0.00977 0.02292 C -0.01068 0.02454 -0.01146 0.02662 -0.01211 0.02847 C -0.01328 0.03148 -0.01484 0.0338 -0.01537 0.03727 C -0.01563 0.03866 -0.01576 0.04005 -0.01615 0.04144 C -0.01719 0.04444 -0.01875 0.04676 -0.0194 0.05 C -0.01992 0.05301 -0.02057 0.05579 -0.02109 0.05856 C -0.02135 0.06111 -0.02135 0.06366 -0.02188 0.06574 C -0.0224 0.06806 -0.02357 0.06944 -0.02422 0.07153 C -0.02591 0.07708 -0.02604 0.08171 -0.02747 0.08727 C -0.02787 0.08889 -0.02865 0.09005 -0.02917 0.09167 C -0.02943 0.09306 -0.02956 0.09468 -0.02995 0.09583 C -0.0306 0.09838 -0.03164 0.10046 -0.03229 0.10301 C -0.03307 0.10579 -0.03333 0.1088 -0.03398 0.11181 C -0.03672 0.12431 -0.03451 0.11019 -0.03711 0.12454 C -0.0375 0.12639 -0.03763 0.12847 -0.03802 0.13032 C -0.03841 0.13287 -0.03906 0.13519 -0.03958 0.1375 C -0.04023 0.14028 -0.04063 0.14329 -0.04115 0.14606 C -0.04167 0.14861 -0.04232 0.15093 -0.04284 0.15324 C -0.04466 0.16204 -0.04401 0.16111 -0.04609 0.16898 C -0.04648 0.17106 -0.04714 0.17292 -0.04766 0.17477 C -0.04805 0.17616 -0.04818 0.17778 -0.04844 0.17917 C -0.04948 0.18287 -0.05169 0.19051 -0.05169 0.19051 C -0.05195 0.19236 -0.05208 0.19444 -0.05247 0.1963 C -0.05339 0.20046 -0.05443 0.20278 -0.05573 0.20625 C -0.05664 0.21296 -0.05638 0.21227 -0.0582 0.21921 C -0.05859 0.22106 -0.05938 0.22292 -0.05977 0.225 C -0.06042 0.22778 -0.06081 0.23079 -0.06133 0.23356 C -0.06185 0.23588 -0.0625 0.23843 -0.06302 0.24074 C -0.06354 0.24352 -0.06393 0.24653 -0.06458 0.24931 C -0.06523 0.25185 -0.06628 0.25417 -0.06706 0.25648 C -0.06732 0.25833 -0.06745 0.26042 -0.06784 0.26227 C -0.0694 0.27083 -0.06914 0.26759 -0.07109 0.27523 C -0.07513 0.29167 -0.07031 0.27384 -0.07422 0.28796 C -0.07591 0.3 -0.07383 0.2875 -0.07747 0.29954 C -0.07826 0.30185 -0.07852 0.3044 -0.07917 0.30671 C -0.07982 0.30903 -0.08255 0.31528 -0.0832 0.31667 C -0.08372 0.31806 -0.08425 0.31968 -0.08477 0.32106 C -0.08581 0.32338 -0.08698 0.32569 -0.08802 0.32824 C -0.09089 0.33495 -0.0888 0.33241 -0.09362 0.34097 C -0.09453 0.34282 -0.09596 0.34375 -0.09688 0.34537 C -0.09779 0.34699 -0.09844 0.34931 -0.09935 0.35116 C -0.10078 0.35417 -0.10287 0.35625 -0.10417 0.35972 C -0.10469 0.36111 -0.10508 0.36273 -0.10573 0.36412 C -0.10638 0.36528 -0.10742 0.36574 -0.1082 0.3669 C -0.11341 0.37477 -0.10768 0.36736 -0.11302 0.37685 C -0.11367 0.37824 -0.11471 0.3787 -0.11537 0.37986 C -0.11719 0.38241 -0.11862 0.38542 -0.12031 0.38843 C -0.12109 0.38981 -0.12175 0.39167 -0.12266 0.39259 C -0.13346 0.40532 -0.11745 0.38704 -0.12747 0.39699 C -0.12917 0.39861 -0.13086 0.40069 -0.13242 0.40278 C -0.13346 0.40417 -0.13438 0.40602 -0.13555 0.40694 C -0.13711 0.40833 -0.13893 0.40856 -0.1405 0.40995 C -0.14154 0.41088 -0.14258 0.41204 -0.14362 0.41273 C -0.14466 0.41343 -0.14583 0.41366 -0.14688 0.41412 C -0.15156 0.41667 -0.14688 0.41481 -0.15247 0.41713 C -0.15391 0.41759 -0.15521 0.41782 -0.15651 0.41852 C -0.16185 0.42083 -0.15612 0.4206 -0.1655 0.4213 C -0.17409 0.42222 -0.18268 0.42222 -0.19128 0.42292 C -0.19831 0.4213 -0.19766 0.42523 -0.19766 0.41852 L -0.19766 0.41852 " pathEditMode="relative" ptsTypes="AAAAAAAAAAAAAAAAAAAAAAAAAAAAAAAAAAAAAAAAAAAAAAAAAAAAAAAAAAAAAAAA">
                                      <p:cBhvr>
                                        <p:cTn id="10" dur="2000" fill="hold"/>
                                        <p:tgtEl>
                                          <p:spTgt spid="4"/>
                                        </p:tgtEl>
                                        <p:attrNameLst>
                                          <p:attrName>ppt_x</p:attrName>
                                          <p:attrName>ppt_y</p:attrName>
                                        </p:attrNameLst>
                                      </p:cBhvr>
                                    </p:animMotion>
                                  </p:childTnLst>
                                </p:cTn>
                              </p:par>
                              <p:par>
                                <p:cTn id="11" presetID="0" presetClass="path" presetSubtype="0" accel="50000" decel="50000" fill="hold" grpId="0" nodeType="withEffect">
                                  <p:stCondLst>
                                    <p:cond delay="0"/>
                                  </p:stCondLst>
                                  <p:childTnLst>
                                    <p:animMotion origin="layout" path="M 0 0 L 0 0 C -0.00091 0.00162 -0.00534 0.00995 -0.00651 0.01412 C -0.0069 0.01551 -0.0069 0.01736 -0.00729 0.01852 C -0.00794 0.02014 -0.00898 0.0213 -0.00977 0.02292 C -0.01068 0.02454 -0.01146 0.02662 -0.01211 0.02847 C -0.01328 0.03148 -0.01484 0.0338 -0.01537 0.03727 C -0.01563 0.03866 -0.01576 0.04005 -0.01615 0.04144 C -0.01719 0.04444 -0.01875 0.04676 -0.0194 0.05 C -0.01992 0.05301 -0.02057 0.05579 -0.02109 0.05856 C -0.02135 0.06111 -0.02135 0.06366 -0.02188 0.06574 C -0.0224 0.06806 -0.02357 0.06944 -0.02422 0.07153 C -0.02591 0.07708 -0.02604 0.08171 -0.02747 0.08727 C -0.02787 0.08889 -0.02865 0.09005 -0.02917 0.09167 C -0.02943 0.09306 -0.02956 0.09468 -0.02995 0.09583 C -0.0306 0.09838 -0.03164 0.10046 -0.03229 0.10301 C -0.03307 0.10579 -0.03333 0.1088 -0.03398 0.11181 C -0.03672 0.12431 -0.03451 0.11019 -0.03711 0.12454 C -0.0375 0.12639 -0.03763 0.12847 -0.03802 0.13032 C -0.03841 0.13287 -0.03906 0.13519 -0.03958 0.1375 C -0.04023 0.14028 -0.04063 0.14329 -0.04115 0.14606 C -0.04167 0.14861 -0.04232 0.15093 -0.04284 0.15324 C -0.04466 0.16204 -0.04401 0.16111 -0.04609 0.16898 C -0.04648 0.17106 -0.04714 0.17292 -0.04766 0.17477 C -0.04805 0.17616 -0.04818 0.17778 -0.04844 0.17917 C -0.04948 0.18287 -0.05169 0.19051 -0.05169 0.19051 C -0.05195 0.19236 -0.05208 0.19444 -0.05247 0.1963 C -0.05339 0.20046 -0.05443 0.20278 -0.05573 0.20625 C -0.05664 0.21296 -0.05638 0.21227 -0.0582 0.21921 C -0.05859 0.22106 -0.05938 0.22292 -0.05977 0.225 C -0.06042 0.22778 -0.06081 0.23079 -0.06133 0.23356 C -0.06185 0.23588 -0.0625 0.23843 -0.06302 0.24074 C -0.06354 0.24352 -0.06393 0.24653 -0.06458 0.24931 C -0.06523 0.25185 -0.06628 0.25417 -0.06706 0.25648 C -0.06732 0.25833 -0.06745 0.26042 -0.06784 0.26227 C -0.0694 0.27083 -0.06914 0.26759 -0.07109 0.27523 C -0.07513 0.29167 -0.07031 0.27384 -0.07422 0.28796 C -0.07591 0.3 -0.07383 0.2875 -0.07747 0.29954 C -0.07826 0.30185 -0.07852 0.3044 -0.07917 0.30671 C -0.07982 0.30903 -0.08255 0.31528 -0.0832 0.31667 C -0.08372 0.31806 -0.08425 0.31968 -0.08477 0.32106 C -0.08581 0.32338 -0.08698 0.32569 -0.08802 0.32824 C -0.09089 0.33495 -0.0888 0.33241 -0.09362 0.34097 C -0.09453 0.34282 -0.09596 0.34375 -0.09688 0.34537 C -0.09779 0.34699 -0.09844 0.34931 -0.09935 0.35116 C -0.10078 0.35417 -0.10287 0.35625 -0.10417 0.35972 C -0.10469 0.36111 -0.10508 0.36273 -0.10573 0.36412 C -0.10638 0.36528 -0.10742 0.36574 -0.1082 0.3669 C -0.11341 0.37477 -0.10768 0.36736 -0.11302 0.37685 C -0.11367 0.37824 -0.11471 0.3787 -0.11537 0.37986 C -0.11719 0.38241 -0.11862 0.38542 -0.12031 0.38843 C -0.12109 0.38981 -0.12175 0.39167 -0.12266 0.39259 C -0.13346 0.40532 -0.11745 0.38704 -0.12747 0.39699 C -0.12917 0.39861 -0.13086 0.40069 -0.13242 0.40278 C -0.13346 0.40417 -0.13438 0.40602 -0.13555 0.40694 C -0.13711 0.40833 -0.13893 0.40856 -0.1405 0.40995 C -0.14154 0.41088 -0.14258 0.41204 -0.14362 0.41273 C -0.14466 0.41343 -0.14583 0.41366 -0.14688 0.41412 C -0.15156 0.41667 -0.14688 0.41481 -0.15247 0.41713 C -0.15391 0.41759 -0.15521 0.41782 -0.15651 0.41852 C -0.16185 0.42083 -0.15612 0.4206 -0.1655 0.4213 C -0.17409 0.42222 -0.18268 0.42222 -0.19128 0.42292 C -0.19831 0.4213 -0.19766 0.42523 -0.19766 0.41852 L -0.19766 0.41852 " pathEditMode="relative" ptsTypes="AAAAAAAAAAAAAAAAAAAAAAAAAAAAAAAAAAAAAAAAAAAAAAAAAAAAAAAAAAAAAAAA">
                                      <p:cBhvr>
                                        <p:cTn id="12" dur="2000" fill="hold"/>
                                        <p:tgtEl>
                                          <p:spTgt spid="8"/>
                                        </p:tgtEl>
                                        <p:attrNameLst>
                                          <p:attrName>ppt_x</p:attrName>
                                          <p:attrName>ppt_y</p:attrName>
                                        </p:attrNameLst>
                                      </p:cBhvr>
                                    </p:animMotion>
                                  </p:childTnLst>
                                </p:cTn>
                              </p:par>
                              <p:par>
                                <p:cTn id="13" presetID="0" presetClass="path" presetSubtype="0" accel="50000" decel="50000" fill="hold" nodeType="withEffect">
                                  <p:stCondLst>
                                    <p:cond delay="0"/>
                                  </p:stCondLst>
                                  <p:childTnLst>
                                    <p:animMotion origin="layout" path="M 0 0 L 0 0 C -0.00091 0.00162 -0.00534 0.00995 -0.00651 0.01412 C -0.0069 0.01551 -0.0069 0.01736 -0.00729 0.01852 C -0.00794 0.02014 -0.00898 0.0213 -0.00977 0.02292 C -0.01068 0.02454 -0.01146 0.02662 -0.01211 0.02847 C -0.01328 0.03148 -0.01484 0.0338 -0.01537 0.03727 C -0.01563 0.03866 -0.01576 0.04005 -0.01615 0.04144 C -0.01719 0.04444 -0.01875 0.04676 -0.0194 0.05 C -0.01992 0.05301 -0.02057 0.05579 -0.02109 0.05856 C -0.02135 0.06111 -0.02135 0.06366 -0.02188 0.06574 C -0.0224 0.06806 -0.02357 0.06944 -0.02422 0.07153 C -0.02591 0.07708 -0.02604 0.08171 -0.02747 0.08727 C -0.02787 0.08889 -0.02865 0.09005 -0.02917 0.09167 C -0.02943 0.09306 -0.02956 0.09468 -0.02995 0.09583 C -0.0306 0.09838 -0.03164 0.10046 -0.03229 0.10301 C -0.03307 0.10579 -0.03333 0.1088 -0.03398 0.11181 C -0.03672 0.12431 -0.03451 0.11019 -0.03711 0.12454 C -0.0375 0.12639 -0.03763 0.12847 -0.03802 0.13032 C -0.03841 0.13287 -0.03906 0.13519 -0.03958 0.1375 C -0.04023 0.14028 -0.04063 0.14329 -0.04115 0.14606 C -0.04167 0.14861 -0.04232 0.15093 -0.04284 0.15324 C -0.04466 0.16204 -0.04401 0.16111 -0.04609 0.16898 C -0.04648 0.17106 -0.04714 0.17292 -0.04766 0.17477 C -0.04805 0.17616 -0.04818 0.17778 -0.04844 0.17917 C -0.04948 0.18287 -0.05169 0.19051 -0.05169 0.19051 C -0.05195 0.19236 -0.05208 0.19444 -0.05247 0.1963 C -0.05339 0.20046 -0.05443 0.20278 -0.05573 0.20625 C -0.05664 0.21296 -0.05638 0.21227 -0.0582 0.21921 C -0.05859 0.22106 -0.05938 0.22292 -0.05977 0.225 C -0.06042 0.22778 -0.06081 0.23079 -0.06133 0.23356 C -0.06185 0.23588 -0.0625 0.23843 -0.06302 0.24074 C -0.06354 0.24352 -0.06393 0.24653 -0.06458 0.24931 C -0.06523 0.25185 -0.06628 0.25417 -0.06706 0.25648 C -0.06732 0.25833 -0.06745 0.26042 -0.06784 0.26227 C -0.0694 0.27083 -0.06914 0.26759 -0.07109 0.27523 C -0.07513 0.29167 -0.07031 0.27384 -0.07422 0.28796 C -0.07591 0.3 -0.07383 0.2875 -0.07747 0.29954 C -0.07826 0.30185 -0.07852 0.3044 -0.07917 0.30671 C -0.07982 0.30903 -0.08255 0.31528 -0.0832 0.31667 C -0.08372 0.31806 -0.08425 0.31968 -0.08477 0.32106 C -0.08581 0.32338 -0.08698 0.32569 -0.08802 0.32824 C -0.09089 0.33495 -0.0888 0.33241 -0.09362 0.34097 C -0.09453 0.34282 -0.09596 0.34375 -0.09688 0.34537 C -0.09779 0.34699 -0.09844 0.34931 -0.09935 0.35116 C -0.10078 0.35417 -0.10287 0.35625 -0.10417 0.35972 C -0.10469 0.36111 -0.10508 0.36273 -0.10573 0.36412 C -0.10638 0.36528 -0.10742 0.36574 -0.1082 0.3669 C -0.11341 0.37477 -0.10768 0.36736 -0.11302 0.37685 C -0.11367 0.37824 -0.11471 0.3787 -0.11537 0.37986 C -0.11719 0.38241 -0.11862 0.38542 -0.12031 0.38843 C -0.12109 0.38981 -0.12175 0.39167 -0.12266 0.39259 C -0.13346 0.40532 -0.11745 0.38704 -0.12747 0.39699 C -0.12917 0.39861 -0.13086 0.40069 -0.13242 0.40278 C -0.13346 0.40417 -0.13438 0.40602 -0.13555 0.40694 C -0.13711 0.40833 -0.13893 0.40856 -0.1405 0.40995 C -0.14154 0.41088 -0.14258 0.41204 -0.14362 0.41273 C -0.14466 0.41343 -0.14583 0.41366 -0.14688 0.41412 C -0.15156 0.41667 -0.14688 0.41481 -0.15247 0.41713 C -0.15391 0.41759 -0.15521 0.41782 -0.15651 0.41852 C -0.16185 0.42083 -0.15612 0.4206 -0.1655 0.4213 C -0.17409 0.42222 -0.18268 0.42222 -0.19128 0.42292 C -0.19831 0.4213 -0.19766 0.42523 -0.19766 0.41852 L -0.19766 0.41852 " pathEditMode="relative" ptsTypes="AAAAAAAAAAAAAAAAAAAAAAAAAAAAAAAAAAAAAAAAAAAAAAAAAAAAAAAAAAAAAAAA">
                                      <p:cBhvr>
                                        <p:cTn id="14" dur="2000" fill="hold"/>
                                        <p:tgtEl>
                                          <p:spTgt spid="9"/>
                                        </p:tgtEl>
                                        <p:attrNameLst>
                                          <p:attrName>ppt_x</p:attrName>
                                          <p:attrName>ppt_y</p:attrName>
                                        </p:attrNameLst>
                                      </p:cBhvr>
                                    </p:animMotion>
                                  </p:childTnLst>
                                </p:cTn>
                              </p:par>
                              <p:par>
                                <p:cTn id="15" presetID="0" presetClass="path" presetSubtype="0" accel="50000" decel="50000" fill="hold" grpId="0" nodeType="withEffect">
                                  <p:stCondLst>
                                    <p:cond delay="0"/>
                                  </p:stCondLst>
                                  <p:childTnLst>
                                    <p:animMotion origin="layout" path="M 0 0 L 0 0 C -0.00091 0.00162 -0.00534 0.00995 -0.00651 0.01412 C -0.0069 0.01551 -0.0069 0.01736 -0.00729 0.01852 C -0.00794 0.02014 -0.00898 0.0213 -0.00977 0.02292 C -0.01068 0.02454 -0.01146 0.02662 -0.01211 0.02847 C -0.01328 0.03148 -0.01484 0.0338 -0.01537 0.03727 C -0.01563 0.03866 -0.01576 0.04005 -0.01615 0.04144 C -0.01719 0.04444 -0.01875 0.04676 -0.0194 0.05 C -0.01992 0.05301 -0.02057 0.05579 -0.02109 0.05856 C -0.02135 0.06111 -0.02135 0.06366 -0.02188 0.06574 C -0.0224 0.06806 -0.02357 0.06944 -0.02422 0.07153 C -0.02591 0.07708 -0.02604 0.08171 -0.02747 0.08727 C -0.02787 0.08889 -0.02865 0.09005 -0.02917 0.09167 C -0.02943 0.09306 -0.02956 0.09468 -0.02995 0.09583 C -0.0306 0.09838 -0.03164 0.10046 -0.03229 0.10301 C -0.03307 0.10579 -0.03333 0.1088 -0.03398 0.11181 C -0.03672 0.12431 -0.03451 0.11019 -0.03711 0.12454 C -0.0375 0.12639 -0.03763 0.12847 -0.03802 0.13032 C -0.03841 0.13287 -0.03906 0.13519 -0.03958 0.1375 C -0.04023 0.14028 -0.04063 0.14329 -0.04115 0.14606 C -0.04167 0.14861 -0.04232 0.15093 -0.04284 0.15324 C -0.04466 0.16204 -0.04401 0.16111 -0.04609 0.16898 C -0.04648 0.17106 -0.04714 0.17292 -0.04766 0.17477 C -0.04805 0.17616 -0.04818 0.17778 -0.04844 0.17917 C -0.04948 0.18287 -0.05169 0.19051 -0.05169 0.19051 C -0.05195 0.19236 -0.05208 0.19444 -0.05247 0.1963 C -0.05339 0.20046 -0.05443 0.20278 -0.05573 0.20625 C -0.05664 0.21296 -0.05638 0.21227 -0.0582 0.21921 C -0.05859 0.22106 -0.05938 0.22292 -0.05977 0.225 C -0.06042 0.22778 -0.06081 0.23079 -0.06133 0.23356 C -0.06185 0.23588 -0.0625 0.23843 -0.06302 0.24074 C -0.06354 0.24352 -0.06393 0.24653 -0.06458 0.24931 C -0.06523 0.25185 -0.06628 0.25417 -0.06706 0.25648 C -0.06732 0.25833 -0.06745 0.26042 -0.06784 0.26227 C -0.0694 0.27083 -0.06914 0.26759 -0.07109 0.27523 C -0.07513 0.29167 -0.07031 0.27384 -0.07422 0.28796 C -0.07591 0.3 -0.07383 0.2875 -0.07747 0.29954 C -0.07826 0.30185 -0.07852 0.3044 -0.07917 0.30671 C -0.07982 0.30903 -0.08255 0.31528 -0.0832 0.31667 C -0.08372 0.31806 -0.08425 0.31968 -0.08477 0.32106 C -0.08581 0.32338 -0.08698 0.32569 -0.08802 0.32824 C -0.09089 0.33495 -0.0888 0.33241 -0.09362 0.34097 C -0.09453 0.34282 -0.09596 0.34375 -0.09688 0.34537 C -0.09779 0.34699 -0.09844 0.34931 -0.09935 0.35116 C -0.10078 0.35417 -0.10287 0.35625 -0.10417 0.35972 C -0.10469 0.36111 -0.10508 0.36273 -0.10573 0.36412 C -0.10638 0.36528 -0.10742 0.36574 -0.1082 0.3669 C -0.11341 0.37477 -0.10768 0.36736 -0.11302 0.37685 C -0.11367 0.37824 -0.11471 0.3787 -0.11537 0.37986 C -0.11719 0.38241 -0.11862 0.38542 -0.12031 0.38843 C -0.12109 0.38981 -0.12175 0.39167 -0.12266 0.39259 C -0.13346 0.40532 -0.11745 0.38704 -0.12747 0.39699 C -0.12917 0.39861 -0.13086 0.40069 -0.13242 0.40278 C -0.13346 0.40417 -0.13438 0.40602 -0.13555 0.40694 C -0.13711 0.40833 -0.13893 0.40856 -0.1405 0.40995 C -0.14154 0.41088 -0.14258 0.41204 -0.14362 0.41273 C -0.14466 0.41343 -0.14583 0.41366 -0.14688 0.41412 C -0.15156 0.41667 -0.14688 0.41481 -0.15247 0.41713 C -0.15391 0.41759 -0.15521 0.41782 -0.15651 0.41852 C -0.16185 0.42083 -0.15612 0.4206 -0.1655 0.4213 C -0.17409 0.42222 -0.18268 0.42222 -0.19128 0.42292 C -0.19831 0.4213 -0.19766 0.42523 -0.19766 0.41852 L -0.19766 0.41852 " pathEditMode="relative" ptsTypes="AAAAAAAAAAAAAAAAAAAAAAAAAAAAAAAAAAAAAAAAAAAAAAAAAAAAAAAAAAAAAAAA">
                                      <p:cBhvr>
                                        <p:cTn id="16" dur="2000" fill="hold"/>
                                        <p:tgtEl>
                                          <p:spTgt spid="12"/>
                                        </p:tgtEl>
                                        <p:attrNameLst>
                                          <p:attrName>ppt_x</p:attrName>
                                          <p:attrName>ppt_y</p:attrName>
                                        </p:attrNameLst>
                                      </p:cBhvr>
                                    </p:animMotion>
                                  </p:childTnLst>
                                </p:cTn>
                              </p:par>
                              <p:par>
                                <p:cTn id="17" presetID="0" presetClass="path" presetSubtype="0" accel="50000" decel="50000" fill="hold" nodeType="withEffect">
                                  <p:stCondLst>
                                    <p:cond delay="0"/>
                                  </p:stCondLst>
                                  <p:childTnLst>
                                    <p:animMotion origin="layout" path="M 0 0 L 0 0 C -0.00091 0.00162 -0.00534 0.00995 -0.00651 0.01412 C -0.0069 0.01551 -0.0069 0.01736 -0.00729 0.01852 C -0.00794 0.02014 -0.00898 0.0213 -0.00977 0.02292 C -0.01068 0.02454 -0.01146 0.02662 -0.01211 0.02847 C -0.01328 0.03148 -0.01484 0.0338 -0.01537 0.03727 C -0.01563 0.03866 -0.01576 0.04005 -0.01615 0.04144 C -0.01719 0.04444 -0.01875 0.04676 -0.0194 0.05 C -0.01992 0.05301 -0.02057 0.05579 -0.02109 0.05856 C -0.02135 0.06111 -0.02135 0.06366 -0.02188 0.06574 C -0.0224 0.06806 -0.02357 0.06944 -0.02422 0.07153 C -0.02591 0.07708 -0.02604 0.08171 -0.02747 0.08727 C -0.02787 0.08889 -0.02865 0.09005 -0.02917 0.09167 C -0.02943 0.09306 -0.02956 0.09468 -0.02995 0.09583 C -0.0306 0.09838 -0.03164 0.10046 -0.03229 0.10301 C -0.03307 0.10579 -0.03333 0.1088 -0.03398 0.11181 C -0.03672 0.12431 -0.03451 0.11019 -0.03711 0.12454 C -0.0375 0.12639 -0.03763 0.12847 -0.03802 0.13032 C -0.03841 0.13287 -0.03906 0.13519 -0.03958 0.1375 C -0.04023 0.14028 -0.04063 0.14329 -0.04115 0.14606 C -0.04167 0.14861 -0.04232 0.15093 -0.04284 0.15324 C -0.04466 0.16204 -0.04401 0.16111 -0.04609 0.16898 C -0.04648 0.17106 -0.04714 0.17292 -0.04766 0.17477 C -0.04805 0.17616 -0.04818 0.17778 -0.04844 0.17917 C -0.04948 0.18287 -0.05169 0.19051 -0.05169 0.19051 C -0.05195 0.19236 -0.05208 0.19444 -0.05247 0.1963 C -0.05339 0.20046 -0.05443 0.20278 -0.05573 0.20625 C -0.05664 0.21296 -0.05638 0.21227 -0.0582 0.21921 C -0.05859 0.22106 -0.05938 0.22292 -0.05977 0.225 C -0.06042 0.22778 -0.06081 0.23079 -0.06133 0.23356 C -0.06185 0.23588 -0.0625 0.23843 -0.06302 0.24074 C -0.06354 0.24352 -0.06393 0.24653 -0.06458 0.24931 C -0.06523 0.25185 -0.06628 0.25417 -0.06706 0.25648 C -0.06732 0.25833 -0.06745 0.26042 -0.06784 0.26227 C -0.0694 0.27083 -0.06914 0.26759 -0.07109 0.27523 C -0.07513 0.29167 -0.07031 0.27384 -0.07422 0.28796 C -0.07591 0.3 -0.07383 0.2875 -0.07747 0.29954 C -0.07826 0.30185 -0.07852 0.3044 -0.07917 0.30671 C -0.07982 0.30903 -0.08255 0.31528 -0.0832 0.31667 C -0.08372 0.31806 -0.08425 0.31968 -0.08477 0.32106 C -0.08581 0.32338 -0.08698 0.32569 -0.08802 0.32824 C -0.09089 0.33495 -0.0888 0.33241 -0.09362 0.34097 C -0.09453 0.34282 -0.09596 0.34375 -0.09688 0.34537 C -0.09779 0.34699 -0.09844 0.34931 -0.09935 0.35116 C -0.10078 0.35417 -0.10287 0.35625 -0.10417 0.35972 C -0.10469 0.36111 -0.10508 0.36273 -0.10573 0.36412 C -0.10638 0.36528 -0.10742 0.36574 -0.1082 0.3669 C -0.11341 0.37477 -0.10768 0.36736 -0.11302 0.37685 C -0.11367 0.37824 -0.11471 0.3787 -0.11537 0.37986 C -0.11719 0.38241 -0.11862 0.38542 -0.12031 0.38843 C -0.12109 0.38981 -0.12175 0.39167 -0.12266 0.39259 C -0.13346 0.40532 -0.11745 0.38704 -0.12747 0.39699 C -0.12917 0.39861 -0.13086 0.40069 -0.13242 0.40278 C -0.13346 0.40417 -0.13438 0.40602 -0.13555 0.40694 C -0.13711 0.40833 -0.13893 0.40856 -0.1405 0.40995 C -0.14154 0.41088 -0.14258 0.41204 -0.14362 0.41273 C -0.14466 0.41343 -0.14583 0.41366 -0.14688 0.41412 C -0.15156 0.41667 -0.14688 0.41481 -0.15247 0.41713 C -0.15391 0.41759 -0.15521 0.41782 -0.15651 0.41852 C -0.16185 0.42083 -0.15612 0.4206 -0.1655 0.4213 C -0.17409 0.42222 -0.18268 0.42222 -0.19128 0.42292 C -0.19831 0.4213 -0.19766 0.42523 -0.19766 0.41852 L -0.19766 0.41852 " pathEditMode="relative" ptsTypes="AAAAAAAAAAAAAAAAAAAAAAAAAAAAAAAAAAAAAAAAAAAAAAAAAAAAAAAAAAAAAAAA">
                                      <p:cBhvr>
                                        <p:cTn id="18" dur="2000" fill="hold"/>
                                        <p:tgtEl>
                                          <p:spTgt spid="14"/>
                                        </p:tgtEl>
                                        <p:attrNameLst>
                                          <p:attrName>ppt_x</p:attrName>
                                          <p:attrName>ppt_y</p:attrName>
                                        </p:attrNameLst>
                                      </p:cBhvr>
                                    </p:animMotion>
                                  </p:childTnLst>
                                </p:cTn>
                              </p:par>
                            </p:childTnLst>
                          </p:cTn>
                        </p:par>
                        <p:par>
                          <p:cTn id="19" fill="hold">
                            <p:stCondLst>
                              <p:cond delay="2000"/>
                            </p:stCondLst>
                            <p:childTnLst>
                              <p:par>
                                <p:cTn id="20" presetID="1" presetClass="exit" presetSubtype="0" fill="hold" nodeType="afterEffect">
                                  <p:stCondLst>
                                    <p:cond delay="0"/>
                                  </p:stCondLst>
                                  <p:childTnLst>
                                    <p:set>
                                      <p:cBhvr>
                                        <p:cTn id="21" dur="1" fill="hold">
                                          <p:stCondLst>
                                            <p:cond delay="0"/>
                                          </p:stCondLst>
                                        </p:cTn>
                                        <p:tgtEl>
                                          <p:spTgt spid="41"/>
                                        </p:tgtEl>
                                        <p:attrNameLst>
                                          <p:attrName>style.visibility</p:attrName>
                                        </p:attrNameLst>
                                      </p:cBhvr>
                                      <p:to>
                                        <p:strVal val="hidden"/>
                                      </p:to>
                                    </p:set>
                                  </p:childTnLst>
                                </p:cTn>
                              </p:par>
                            </p:childTnLst>
                          </p:cTn>
                        </p:par>
                        <p:par>
                          <p:cTn id="22" fill="hold">
                            <p:stCondLst>
                              <p:cond delay="2000"/>
                            </p:stCondLst>
                            <p:childTnLst>
                              <p:par>
                                <p:cTn id="23" presetID="1" presetClass="exit" presetSubtype="0" fill="hold" nodeType="afterEffect">
                                  <p:stCondLst>
                                    <p:cond delay="0"/>
                                  </p:stCondLst>
                                  <p:childTnLst>
                                    <p:set>
                                      <p:cBhvr>
                                        <p:cTn id="24" dur="1" fill="hold">
                                          <p:stCondLst>
                                            <p:cond delay="0"/>
                                          </p:stCondLst>
                                        </p:cTn>
                                        <p:tgtEl>
                                          <p:spTgt spid="4"/>
                                        </p:tgtEl>
                                        <p:attrNameLst>
                                          <p:attrName>style.visibility</p:attrName>
                                        </p:attrNameLst>
                                      </p:cBhvr>
                                      <p:to>
                                        <p:strVal val="hidden"/>
                                      </p:to>
                                    </p:set>
                                  </p:childTnLst>
                                </p:cTn>
                              </p:par>
                            </p:childTnLst>
                          </p:cTn>
                        </p:par>
                        <p:par>
                          <p:cTn id="25" fill="hold">
                            <p:stCondLst>
                              <p:cond delay="2000"/>
                            </p:stCondLst>
                            <p:childTnLst>
                              <p:par>
                                <p:cTn id="26" presetID="1" presetClass="exit" presetSubtype="0" fill="hold" grpId="1" nodeType="afterEffect">
                                  <p:stCondLst>
                                    <p:cond delay="0"/>
                                  </p:stCondLst>
                                  <p:childTnLst>
                                    <p:set>
                                      <p:cBhvr>
                                        <p:cTn id="27" dur="1" fill="hold">
                                          <p:stCondLst>
                                            <p:cond delay="0"/>
                                          </p:stCondLst>
                                        </p:cTn>
                                        <p:tgtEl>
                                          <p:spTgt spid="8"/>
                                        </p:tgtEl>
                                        <p:attrNameLst>
                                          <p:attrName>style.visibility</p:attrName>
                                        </p:attrNameLst>
                                      </p:cBhvr>
                                      <p:to>
                                        <p:strVal val="hidden"/>
                                      </p:to>
                                    </p:set>
                                  </p:childTnLst>
                                </p:cTn>
                              </p:par>
                            </p:childTnLst>
                          </p:cTn>
                        </p:par>
                        <p:par>
                          <p:cTn id="28" fill="hold">
                            <p:stCondLst>
                              <p:cond delay="2000"/>
                            </p:stCondLst>
                            <p:childTnLst>
                              <p:par>
                                <p:cTn id="29" presetID="1" presetClass="exit" presetSubtype="0" fill="hold" nodeType="afterEffect">
                                  <p:stCondLst>
                                    <p:cond delay="0"/>
                                  </p:stCondLst>
                                  <p:childTnLst>
                                    <p:set>
                                      <p:cBhvr>
                                        <p:cTn id="30" dur="1" fill="hold">
                                          <p:stCondLst>
                                            <p:cond delay="0"/>
                                          </p:stCondLst>
                                        </p:cTn>
                                        <p:tgtEl>
                                          <p:spTgt spid="9"/>
                                        </p:tgtEl>
                                        <p:attrNameLst>
                                          <p:attrName>style.visibility</p:attrName>
                                        </p:attrNameLst>
                                      </p:cBhvr>
                                      <p:to>
                                        <p:strVal val="hidden"/>
                                      </p:to>
                                    </p:set>
                                  </p:childTnLst>
                                </p:cTn>
                              </p:par>
                            </p:childTnLst>
                          </p:cTn>
                        </p:par>
                        <p:par>
                          <p:cTn id="31" fill="hold">
                            <p:stCondLst>
                              <p:cond delay="2000"/>
                            </p:stCondLst>
                            <p:childTnLst>
                              <p:par>
                                <p:cTn id="32" presetID="1" presetClass="exit" presetSubtype="0" fill="hold" grpId="1" nodeType="afterEffect">
                                  <p:stCondLst>
                                    <p:cond delay="0"/>
                                  </p:stCondLst>
                                  <p:childTnLst>
                                    <p:set>
                                      <p:cBhvr>
                                        <p:cTn id="33" dur="1" fill="hold">
                                          <p:stCondLst>
                                            <p:cond delay="0"/>
                                          </p:stCondLst>
                                        </p:cTn>
                                        <p:tgtEl>
                                          <p:spTgt spid="12"/>
                                        </p:tgtEl>
                                        <p:attrNameLst>
                                          <p:attrName>style.visibility</p:attrName>
                                        </p:attrNameLst>
                                      </p:cBhvr>
                                      <p:to>
                                        <p:strVal val="hidden"/>
                                      </p:to>
                                    </p:set>
                                  </p:childTnLst>
                                </p:cTn>
                              </p:par>
                            </p:childTnLst>
                          </p:cTn>
                        </p:par>
                        <p:par>
                          <p:cTn id="34" fill="hold">
                            <p:stCondLst>
                              <p:cond delay="2000"/>
                            </p:stCondLst>
                            <p:childTnLst>
                              <p:par>
                                <p:cTn id="35" presetID="1" presetClass="exit" presetSubtype="0" fill="hold" nodeType="afterEffect">
                                  <p:stCondLst>
                                    <p:cond delay="0"/>
                                  </p:stCondLst>
                                  <p:childTnLst>
                                    <p:set>
                                      <p:cBhvr>
                                        <p:cTn id="36" dur="1" fill="hold">
                                          <p:stCondLst>
                                            <p:cond delay="0"/>
                                          </p:stCondLst>
                                        </p:cTn>
                                        <p:tgtEl>
                                          <p:spTgt spid="14"/>
                                        </p:tgtEl>
                                        <p:attrNameLst>
                                          <p:attrName>style.visibility</p:attrName>
                                        </p:attrNameLst>
                                      </p:cBhvr>
                                      <p:to>
                                        <p:strVal val="hidden"/>
                                      </p:to>
                                    </p:set>
                                  </p:childTnLst>
                                </p:cTn>
                              </p:par>
                            </p:childTnLst>
                          </p:cTn>
                        </p:par>
                        <p:par>
                          <p:cTn id="37" fill="hold">
                            <p:stCondLst>
                              <p:cond delay="2000"/>
                            </p:stCondLst>
                            <p:childTnLst>
                              <p:par>
                                <p:cTn id="38" presetID="1" presetClass="entr" presetSubtype="0" fill="hold" nodeType="afterEffect">
                                  <p:stCondLst>
                                    <p:cond delay="0"/>
                                  </p:stCondLst>
                                  <p:childTnLst>
                                    <p:set>
                                      <p:cBhvr>
                                        <p:cTn id="39" dur="1" fill="hold">
                                          <p:stCondLst>
                                            <p:cond delay="0"/>
                                          </p:stCondLst>
                                        </p:cTn>
                                        <p:tgtEl>
                                          <p:spTgt spid="60"/>
                                        </p:tgtEl>
                                        <p:attrNameLst>
                                          <p:attrName>style.visibility</p:attrName>
                                        </p:attrNameLst>
                                      </p:cBhvr>
                                      <p:to>
                                        <p:strVal val="visible"/>
                                      </p:to>
                                    </p:set>
                                  </p:childTnLst>
                                </p:cTn>
                              </p:par>
                            </p:childTnLst>
                          </p:cTn>
                        </p:par>
                        <p:par>
                          <p:cTn id="40" fill="hold">
                            <p:stCondLst>
                              <p:cond delay="2000"/>
                            </p:stCondLst>
                            <p:childTnLst>
                              <p:par>
                                <p:cTn id="41" presetID="1" presetClass="entr" presetSubtype="0" fill="hold" grpId="0" nodeType="afterEffect">
                                  <p:stCondLst>
                                    <p:cond delay="0"/>
                                  </p:stCondLst>
                                  <p:childTnLst>
                                    <p:set>
                                      <p:cBhvr>
                                        <p:cTn id="42" dur="1" fill="hold">
                                          <p:stCondLst>
                                            <p:cond delay="0"/>
                                          </p:stCondLst>
                                        </p:cTn>
                                        <p:tgtEl>
                                          <p:spTgt spid="63"/>
                                        </p:tgtEl>
                                        <p:attrNameLst>
                                          <p:attrName>style.visibility</p:attrName>
                                        </p:attrNameLst>
                                      </p:cBhvr>
                                      <p:to>
                                        <p:strVal val="visible"/>
                                      </p:to>
                                    </p:set>
                                  </p:childTnLst>
                                </p:cTn>
                              </p:par>
                            </p:childTnLst>
                          </p:cTn>
                        </p:par>
                        <p:par>
                          <p:cTn id="43" fill="hold">
                            <p:stCondLst>
                              <p:cond delay="2000"/>
                            </p:stCondLst>
                            <p:childTnLst>
                              <p:par>
                                <p:cTn id="44" presetID="1" presetClass="entr" presetSubtype="0" fill="hold" nodeType="afterEffect">
                                  <p:stCondLst>
                                    <p:cond delay="0"/>
                                  </p:stCondLst>
                                  <p:childTnLst>
                                    <p:set>
                                      <p:cBhvr>
                                        <p:cTn id="45" dur="1" fill="hold">
                                          <p:stCondLst>
                                            <p:cond delay="0"/>
                                          </p:stCondLst>
                                        </p:cTn>
                                        <p:tgtEl>
                                          <p:spTgt spid="64"/>
                                        </p:tgtEl>
                                        <p:attrNameLst>
                                          <p:attrName>style.visibility</p:attrName>
                                        </p:attrNameLst>
                                      </p:cBhvr>
                                      <p:to>
                                        <p:strVal val="visible"/>
                                      </p:to>
                                    </p:set>
                                  </p:childTnLst>
                                </p:cTn>
                              </p:par>
                            </p:childTnLst>
                          </p:cTn>
                        </p:par>
                        <p:par>
                          <p:cTn id="46" fill="hold">
                            <p:stCondLst>
                              <p:cond delay="2000"/>
                            </p:stCondLst>
                            <p:childTnLst>
                              <p:par>
                                <p:cTn id="47" presetID="1" presetClass="entr" presetSubtype="0" fill="hold" grpId="0" nodeType="afterEffect">
                                  <p:stCondLst>
                                    <p:cond delay="0"/>
                                  </p:stCondLst>
                                  <p:childTnLst>
                                    <p:set>
                                      <p:cBhvr>
                                        <p:cTn id="48" dur="1" fill="hold">
                                          <p:stCondLst>
                                            <p:cond delay="0"/>
                                          </p:stCondLst>
                                        </p:cTn>
                                        <p:tgtEl>
                                          <p:spTgt spid="67"/>
                                        </p:tgtEl>
                                        <p:attrNameLst>
                                          <p:attrName>style.visibility</p:attrName>
                                        </p:attrNameLst>
                                      </p:cBhvr>
                                      <p:to>
                                        <p:strVal val="visible"/>
                                      </p:to>
                                    </p:set>
                                  </p:childTnLst>
                                </p:cTn>
                              </p:par>
                            </p:childTnLst>
                          </p:cTn>
                        </p:par>
                        <p:par>
                          <p:cTn id="49" fill="hold">
                            <p:stCondLst>
                              <p:cond delay="2000"/>
                            </p:stCondLst>
                            <p:childTnLst>
                              <p:par>
                                <p:cTn id="50" presetID="1" presetClass="entr" presetSubtype="0" fill="hold" nodeType="afterEffect">
                                  <p:stCondLst>
                                    <p:cond delay="0"/>
                                  </p:stCondLst>
                                  <p:childTnLst>
                                    <p:set>
                                      <p:cBhvr>
                                        <p:cTn id="51" dur="1" fill="hold">
                                          <p:stCondLst>
                                            <p:cond delay="0"/>
                                          </p:stCondLst>
                                        </p:cTn>
                                        <p:tgtEl>
                                          <p:spTgt spid="68"/>
                                        </p:tgtEl>
                                        <p:attrNameLst>
                                          <p:attrName>style.visibility</p:attrName>
                                        </p:attrNameLst>
                                      </p:cBhvr>
                                      <p:to>
                                        <p:strVal val="visible"/>
                                      </p:to>
                                    </p:set>
                                  </p:childTnLst>
                                </p:cTn>
                              </p:par>
                            </p:childTnLst>
                          </p:cTn>
                        </p:par>
                        <p:par>
                          <p:cTn id="52" fill="hold">
                            <p:stCondLst>
                              <p:cond delay="2000"/>
                            </p:stCondLst>
                            <p:childTnLst>
                              <p:par>
                                <p:cTn id="53" presetID="1" presetClass="entr" presetSubtype="0" fill="hold" nodeType="afterEffect">
                                  <p:stCondLst>
                                    <p:cond delay="0"/>
                                  </p:stCondLst>
                                  <p:childTnLst>
                                    <p:set>
                                      <p:cBhvr>
                                        <p:cTn id="54" dur="1" fill="hold">
                                          <p:stCondLst>
                                            <p:cond delay="0"/>
                                          </p:stCondLst>
                                        </p:cTn>
                                        <p:tgtEl>
                                          <p:spTgt spid="6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70"/>
                                        </p:tgtEl>
                                        <p:attrNameLst>
                                          <p:attrName>style.visibility</p:attrName>
                                        </p:attrNameLst>
                                      </p:cBhvr>
                                      <p:to>
                                        <p:strVal val="visible"/>
                                      </p:to>
                                    </p:set>
                                    <p:animEffect transition="in" filter="fade">
                                      <p:cBhvr>
                                        <p:cTn id="59" dur="500"/>
                                        <p:tgtEl>
                                          <p:spTgt spid="70"/>
                                        </p:tgtEl>
                                      </p:cBhvr>
                                    </p:animEffect>
                                  </p:childTnLst>
                                </p:cTn>
                              </p:par>
                              <p:par>
                                <p:cTn id="60" presetID="10" presetClass="entr" presetSubtype="0" fill="hold" nodeType="withEffect">
                                  <p:stCondLst>
                                    <p:cond delay="0"/>
                                  </p:stCondLst>
                                  <p:childTnLst>
                                    <p:set>
                                      <p:cBhvr>
                                        <p:cTn id="61" dur="1" fill="hold">
                                          <p:stCondLst>
                                            <p:cond delay="0"/>
                                          </p:stCondLst>
                                        </p:cTn>
                                        <p:tgtEl>
                                          <p:spTgt spid="73"/>
                                        </p:tgtEl>
                                        <p:attrNameLst>
                                          <p:attrName>style.visibility</p:attrName>
                                        </p:attrNameLst>
                                      </p:cBhvr>
                                      <p:to>
                                        <p:strVal val="visible"/>
                                      </p:to>
                                    </p:set>
                                    <p:animEffect transition="in" filter="fade">
                                      <p:cBhvr>
                                        <p:cTn id="62" dur="500"/>
                                        <p:tgtEl>
                                          <p:spTgt spid="73"/>
                                        </p:tgtEl>
                                      </p:cBhvr>
                                    </p:animEffect>
                                  </p:childTnLst>
                                </p:cTn>
                              </p:par>
                              <p:par>
                                <p:cTn id="63" presetID="10" presetClass="entr" presetSubtype="0" fill="hold" nodeType="withEffect">
                                  <p:stCondLst>
                                    <p:cond delay="0"/>
                                  </p:stCondLst>
                                  <p:childTnLst>
                                    <p:set>
                                      <p:cBhvr>
                                        <p:cTn id="64" dur="1" fill="hold">
                                          <p:stCondLst>
                                            <p:cond delay="0"/>
                                          </p:stCondLst>
                                        </p:cTn>
                                        <p:tgtEl>
                                          <p:spTgt spid="76"/>
                                        </p:tgtEl>
                                        <p:attrNameLst>
                                          <p:attrName>style.visibility</p:attrName>
                                        </p:attrNameLst>
                                      </p:cBhvr>
                                      <p:to>
                                        <p:strVal val="visible"/>
                                      </p:to>
                                    </p:set>
                                    <p:animEffect transition="in" filter="fade">
                                      <p:cBhvr>
                                        <p:cTn id="65" dur="500"/>
                                        <p:tgtEl>
                                          <p:spTgt spid="76"/>
                                        </p:tgtEl>
                                      </p:cBhvr>
                                    </p:animEffect>
                                  </p:childTnLst>
                                </p:cTn>
                              </p:par>
                              <p:par>
                                <p:cTn id="66" presetID="10" presetClass="entr" presetSubtype="0" fill="hold" nodeType="withEffect">
                                  <p:stCondLst>
                                    <p:cond delay="0"/>
                                  </p:stCondLst>
                                  <p:childTnLst>
                                    <p:set>
                                      <p:cBhvr>
                                        <p:cTn id="67" dur="1" fill="hold">
                                          <p:stCondLst>
                                            <p:cond delay="0"/>
                                          </p:stCondLst>
                                        </p:cTn>
                                        <p:tgtEl>
                                          <p:spTgt spid="77"/>
                                        </p:tgtEl>
                                        <p:attrNameLst>
                                          <p:attrName>style.visibility</p:attrName>
                                        </p:attrNameLst>
                                      </p:cBhvr>
                                      <p:to>
                                        <p:strVal val="visible"/>
                                      </p:to>
                                    </p:set>
                                    <p:animEffect transition="in" filter="fade">
                                      <p:cBhvr>
                                        <p:cTn id="68" dur="500"/>
                                        <p:tgtEl>
                                          <p:spTgt spid="77"/>
                                        </p:tgtEl>
                                      </p:cBhvr>
                                    </p:animEffec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78"/>
                                        </p:tgtEl>
                                        <p:attrNameLst>
                                          <p:attrName>style.visibility</p:attrName>
                                        </p:attrNameLst>
                                      </p:cBhvr>
                                      <p:to>
                                        <p:strVal val="visible"/>
                                      </p:to>
                                    </p:set>
                                  </p:childTnLst>
                                </p:cTn>
                              </p:par>
                              <p:par>
                                <p:cTn id="73" presetID="1" presetClass="exit" presetSubtype="0" fill="hold" nodeType="withEffect">
                                  <p:stCondLst>
                                    <p:cond delay="0"/>
                                  </p:stCondLst>
                                  <p:childTnLst>
                                    <p:set>
                                      <p:cBhvr>
                                        <p:cTn id="74" dur="1" fill="hold">
                                          <p:stCondLst>
                                            <p:cond delay="0"/>
                                          </p:stCondLst>
                                        </p:cTn>
                                        <p:tgtEl>
                                          <p:spTgt spid="76"/>
                                        </p:tgtEl>
                                        <p:attrNameLst>
                                          <p:attrName>style.visibility</p:attrName>
                                        </p:attrNameLst>
                                      </p:cBhvr>
                                      <p:to>
                                        <p:strVal val="hidden"/>
                                      </p:to>
                                    </p:set>
                                  </p:childTnLst>
                                </p:cTn>
                              </p:par>
                              <p:par>
                                <p:cTn id="75" presetID="1" presetClass="exit" presetSubtype="0" fill="hold" nodeType="withEffect">
                                  <p:stCondLst>
                                    <p:cond delay="500"/>
                                  </p:stCondLst>
                                  <p:childTnLst>
                                    <p:set>
                                      <p:cBhvr>
                                        <p:cTn id="76" dur="1" fill="hold">
                                          <p:stCondLst>
                                            <p:cond delay="0"/>
                                          </p:stCondLst>
                                        </p:cTn>
                                        <p:tgtEl>
                                          <p:spTgt spid="78"/>
                                        </p:tgtEl>
                                        <p:attrNameLst>
                                          <p:attrName>style.visibility</p:attrName>
                                        </p:attrNameLst>
                                      </p:cBhvr>
                                      <p:to>
                                        <p:strVal val="hidden"/>
                                      </p:to>
                                    </p:set>
                                  </p:childTnLst>
                                </p:cTn>
                              </p:par>
                            </p:childTnLst>
                          </p:cTn>
                        </p:par>
                        <p:par>
                          <p:cTn id="77" fill="hold">
                            <p:stCondLst>
                              <p:cond delay="500"/>
                            </p:stCondLst>
                            <p:childTnLst>
                              <p:par>
                                <p:cTn id="78" presetID="1" presetClass="entr" presetSubtype="0" fill="hold" nodeType="afterEffect">
                                  <p:stCondLst>
                                    <p:cond delay="0"/>
                                  </p:stCondLst>
                                  <p:childTnLst>
                                    <p:set>
                                      <p:cBhvr>
                                        <p:cTn id="79" dur="1" fill="hold">
                                          <p:stCondLst>
                                            <p:cond delay="9"/>
                                          </p:stCondLst>
                                        </p:cTn>
                                        <p:tgtEl>
                                          <p:spTgt spid="80"/>
                                        </p:tgtEl>
                                        <p:attrNameLst>
                                          <p:attrName>style.visibility</p:attrName>
                                        </p:attrNameLst>
                                      </p:cBhvr>
                                      <p:to>
                                        <p:strVal val="visible"/>
                                      </p:to>
                                    </p:set>
                                  </p:childTnLst>
                                </p:cTn>
                              </p:par>
                              <p:par>
                                <p:cTn id="80" presetID="1" presetClass="exit" presetSubtype="0" fill="hold" nodeType="withEffect">
                                  <p:stCondLst>
                                    <p:cond delay="250"/>
                                  </p:stCondLst>
                                  <p:childTnLst>
                                    <p:set>
                                      <p:cBhvr>
                                        <p:cTn id="81" dur="1" fill="hold">
                                          <p:stCondLst>
                                            <p:cond delay="0"/>
                                          </p:stCondLst>
                                        </p:cTn>
                                        <p:tgtEl>
                                          <p:spTgt spid="70"/>
                                        </p:tgtEl>
                                        <p:attrNameLst>
                                          <p:attrName>style.visibility</p:attrName>
                                        </p:attrNameLst>
                                      </p:cBhvr>
                                      <p:to>
                                        <p:strVal val="hidden"/>
                                      </p:to>
                                    </p:set>
                                  </p:childTnLst>
                                </p:cTn>
                              </p:par>
                            </p:childTnLst>
                          </p:cTn>
                        </p:par>
                        <p:par>
                          <p:cTn id="82" fill="hold">
                            <p:stCondLst>
                              <p:cond delay="750"/>
                            </p:stCondLst>
                            <p:childTnLst>
                              <p:par>
                                <p:cTn id="83" presetID="1" presetClass="exit" presetSubtype="0" fill="hold" nodeType="afterEffect">
                                  <p:stCondLst>
                                    <p:cond delay="250"/>
                                  </p:stCondLst>
                                  <p:childTnLst>
                                    <p:set>
                                      <p:cBhvr>
                                        <p:cTn id="84" dur="1" fill="hold">
                                          <p:stCondLst>
                                            <p:cond delay="0"/>
                                          </p:stCondLst>
                                        </p:cTn>
                                        <p:tgtEl>
                                          <p:spTgt spid="80"/>
                                        </p:tgtEl>
                                        <p:attrNameLst>
                                          <p:attrName>style.visibility</p:attrName>
                                        </p:attrNameLst>
                                      </p:cBhvr>
                                      <p:to>
                                        <p:strVal val="hidden"/>
                                      </p:to>
                                    </p:set>
                                  </p:childTnLst>
                                </p:cTn>
                              </p:par>
                              <p:par>
                                <p:cTn id="85" presetID="1" presetClass="entr" presetSubtype="0" fill="hold" nodeType="withEffect">
                                  <p:stCondLst>
                                    <p:cond delay="500"/>
                                  </p:stCondLst>
                                  <p:childTnLst>
                                    <p:set>
                                      <p:cBhvr>
                                        <p:cTn id="86" dur="1" fill="hold">
                                          <p:stCondLst>
                                            <p:cond delay="0"/>
                                          </p:stCondLst>
                                        </p:cTn>
                                        <p:tgtEl>
                                          <p:spTgt spid="81"/>
                                        </p:tgtEl>
                                        <p:attrNameLst>
                                          <p:attrName>style.visibility</p:attrName>
                                        </p:attrNameLst>
                                      </p:cBhvr>
                                      <p:to>
                                        <p:strVal val="visible"/>
                                      </p:to>
                                    </p:set>
                                  </p:childTnLst>
                                </p:cTn>
                              </p:par>
                              <p:par>
                                <p:cTn id="87" presetID="1" presetClass="exit" presetSubtype="0" fill="hold" nodeType="withEffect">
                                  <p:stCondLst>
                                    <p:cond delay="250"/>
                                  </p:stCondLst>
                                  <p:childTnLst>
                                    <p:set>
                                      <p:cBhvr>
                                        <p:cTn id="88" dur="1" fill="hold">
                                          <p:stCondLst>
                                            <p:cond delay="0"/>
                                          </p:stCondLst>
                                        </p:cTn>
                                        <p:tgtEl>
                                          <p:spTgt spid="77"/>
                                        </p:tgtEl>
                                        <p:attrNameLst>
                                          <p:attrName>style.visibility</p:attrName>
                                        </p:attrNameLst>
                                      </p:cBhvr>
                                      <p:to>
                                        <p:strVal val="hidden"/>
                                      </p:to>
                                    </p:set>
                                  </p:childTnLst>
                                </p:cTn>
                              </p:par>
                            </p:childTnLst>
                          </p:cTn>
                        </p:par>
                        <p:par>
                          <p:cTn id="89" fill="hold">
                            <p:stCondLst>
                              <p:cond delay="1250"/>
                            </p:stCondLst>
                            <p:childTnLst>
                              <p:par>
                                <p:cTn id="90" presetID="1" presetClass="exit" presetSubtype="0" fill="hold" nodeType="afterEffect">
                                  <p:stCondLst>
                                    <p:cond delay="250"/>
                                  </p:stCondLst>
                                  <p:childTnLst>
                                    <p:set>
                                      <p:cBhvr>
                                        <p:cTn id="91" dur="1" fill="hold">
                                          <p:stCondLst>
                                            <p:cond delay="0"/>
                                          </p:stCondLst>
                                        </p:cTn>
                                        <p:tgtEl>
                                          <p:spTgt spid="81"/>
                                        </p:tgtEl>
                                        <p:attrNameLst>
                                          <p:attrName>style.visibility</p:attrName>
                                        </p:attrNameLst>
                                      </p:cBhvr>
                                      <p:to>
                                        <p:strVal val="hidden"/>
                                      </p:to>
                                    </p:set>
                                  </p:childTnLst>
                                </p:cTn>
                              </p:par>
                            </p:childTnLst>
                          </p:cTn>
                        </p:par>
                        <p:par>
                          <p:cTn id="92" fill="hold">
                            <p:stCondLst>
                              <p:cond delay="1500"/>
                            </p:stCondLst>
                            <p:childTnLst>
                              <p:par>
                                <p:cTn id="93" presetID="1" presetClass="entr" presetSubtype="0" fill="hold" nodeType="afterEffect">
                                  <p:stCondLst>
                                    <p:cond delay="250"/>
                                  </p:stCondLst>
                                  <p:childTnLst>
                                    <p:set>
                                      <p:cBhvr>
                                        <p:cTn id="94" dur="1" fill="hold">
                                          <p:stCondLst>
                                            <p:cond delay="0"/>
                                          </p:stCondLst>
                                        </p:cTn>
                                        <p:tgtEl>
                                          <p:spTgt spid="82"/>
                                        </p:tgtEl>
                                        <p:attrNameLst>
                                          <p:attrName>style.visibility</p:attrName>
                                        </p:attrNameLst>
                                      </p:cBhvr>
                                      <p:to>
                                        <p:strVal val="visible"/>
                                      </p:to>
                                    </p:set>
                                  </p:childTnLst>
                                </p:cTn>
                              </p:par>
                              <p:par>
                                <p:cTn id="95" presetID="1" presetClass="exit" presetSubtype="0" fill="hold" nodeType="withEffect">
                                  <p:stCondLst>
                                    <p:cond delay="0"/>
                                  </p:stCondLst>
                                  <p:childTnLst>
                                    <p:set>
                                      <p:cBhvr>
                                        <p:cTn id="96" dur="1" fill="hold">
                                          <p:stCondLst>
                                            <p:cond delay="0"/>
                                          </p:stCondLst>
                                        </p:cTn>
                                        <p:tgtEl>
                                          <p:spTgt spid="73"/>
                                        </p:tgtEl>
                                        <p:attrNameLst>
                                          <p:attrName>style.visibility</p:attrName>
                                        </p:attrNameLst>
                                      </p:cBhvr>
                                      <p:to>
                                        <p:strVal val="hidden"/>
                                      </p:to>
                                    </p:set>
                                  </p:childTnLst>
                                </p:cTn>
                              </p:par>
                              <p:par>
                                <p:cTn id="97" presetID="1" presetClass="exit" presetSubtype="0" fill="hold" nodeType="withEffect">
                                  <p:stCondLst>
                                    <p:cond delay="500"/>
                                  </p:stCondLst>
                                  <p:childTnLst>
                                    <p:set>
                                      <p:cBhvr>
                                        <p:cTn id="98" dur="1" fill="hold">
                                          <p:stCondLst>
                                            <p:cond delay="0"/>
                                          </p:stCondLst>
                                        </p:cTn>
                                        <p:tgtEl>
                                          <p:spTgt spid="82"/>
                                        </p:tgtEl>
                                        <p:attrNameLst>
                                          <p:attrName>style.visibility</p:attrName>
                                        </p:attrNameLst>
                                      </p:cBhvr>
                                      <p:to>
                                        <p:strVal val="hidden"/>
                                      </p:to>
                                    </p:set>
                                  </p:childTnLst>
                                </p:cTn>
                              </p:par>
                            </p:childTnLst>
                          </p:cTn>
                        </p:par>
                        <p:par>
                          <p:cTn id="99" fill="hold">
                            <p:stCondLst>
                              <p:cond delay="2000"/>
                            </p:stCondLst>
                            <p:childTnLst>
                              <p:par>
                                <p:cTn id="100" presetID="1" presetClass="entr" presetSubtype="0" fill="hold" nodeType="afterEffect">
                                  <p:stCondLst>
                                    <p:cond delay="0"/>
                                  </p:stCondLst>
                                  <p:childTnLst>
                                    <p:set>
                                      <p:cBhvr>
                                        <p:cTn id="101" dur="1" fill="hold">
                                          <p:stCondLst>
                                            <p:cond delay="0"/>
                                          </p:stCondLst>
                                        </p:cTn>
                                        <p:tgtEl>
                                          <p:spTgt spid="83"/>
                                        </p:tgtEl>
                                        <p:attrNameLst>
                                          <p:attrName>style.visibility</p:attrName>
                                        </p:attrNameLst>
                                      </p:cBhvr>
                                      <p:to>
                                        <p:strVal val="visible"/>
                                      </p:to>
                                    </p:set>
                                  </p:childTnLst>
                                </p:cTn>
                              </p:par>
                            </p:childTnLst>
                          </p:cTn>
                        </p:par>
                        <p:par>
                          <p:cTn id="102" fill="hold">
                            <p:stCondLst>
                              <p:cond delay="2000"/>
                            </p:stCondLst>
                            <p:childTnLst>
                              <p:par>
                                <p:cTn id="103" presetID="1" presetClass="exit" presetSubtype="0" fill="hold" nodeType="afterEffect">
                                  <p:stCondLst>
                                    <p:cond delay="250"/>
                                  </p:stCondLst>
                                  <p:childTnLst>
                                    <p:set>
                                      <p:cBhvr>
                                        <p:cTn id="104" dur="1" fill="hold">
                                          <p:stCondLst>
                                            <p:cond delay="0"/>
                                          </p:stCondLst>
                                        </p:cTn>
                                        <p:tgtEl>
                                          <p:spTgt spid="8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12" grpId="0" animBg="1"/>
      <p:bldP spid="12" grpId="1" animBg="1"/>
      <p:bldP spid="63" grpId="0" animBg="1"/>
      <p:bldP spid="6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838200" y="407071"/>
            <a:ext cx="10515600" cy="794204"/>
          </a:xfrm>
        </p:spPr>
        <p:txBody>
          <a:bodyPr/>
          <a:lstStyle/>
          <a:p>
            <a:r>
              <a:rPr lang="nl-BE" dirty="0"/>
              <a:t>Wat is source control ?</a:t>
            </a:r>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838200" y="1275126"/>
            <a:ext cx="10515600" cy="5092117"/>
          </a:xfrm>
        </p:spPr>
        <p:txBody>
          <a:bodyPr>
            <a:normAutofit/>
          </a:bodyPr>
          <a:lstStyle/>
          <a:p>
            <a:r>
              <a:rPr lang="nl-BE" dirty="0"/>
              <a:t>Source control is een systeem dat alle veranderingen aan source code organiseert. </a:t>
            </a:r>
          </a:p>
          <a:p>
            <a:r>
              <a:rPr lang="nl-BE" dirty="0"/>
              <a:t>Elke wijziging aan de source code krijgt een uniek nummer en versie. Zo kunnen we de evolutie van de code volgen en eventueel terugkeren naar vroegere versies.</a:t>
            </a:r>
          </a:p>
          <a:p>
            <a:r>
              <a:rPr lang="nl-BE" dirty="0"/>
              <a:t>Source control laat ook toe om makkelijk met een team van mensen samen te werken en code op een veilige manier uit te wisselen.</a:t>
            </a:r>
          </a:p>
          <a:p>
            <a:r>
              <a:rPr lang="nl-BE" dirty="0"/>
              <a:t>Source control zorgt ook voor de isolatie van je code tot de code kan geïntegreerd worden. Zo kan elk team lid zijn deel afwerken zonder elkaar te hinderen.</a:t>
            </a:r>
          </a:p>
          <a:p>
            <a:r>
              <a:rPr lang="nl-BE" dirty="0"/>
              <a:t>Documenteren van iedere verandering wordt ook aangemoedigd.</a:t>
            </a:r>
          </a:p>
        </p:txBody>
      </p:sp>
    </p:spTree>
    <p:extLst>
      <p:ext uri="{BB962C8B-B14F-4D97-AF65-F5344CB8AC3E}">
        <p14:creationId xmlns:p14="http://schemas.microsoft.com/office/powerpoint/2010/main" val="2729752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1" name="Rectangle 14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Afbeelding 1">
            <a:extLst>
              <a:ext uri="{FF2B5EF4-FFF2-40B4-BE49-F238E27FC236}">
                <a16:creationId xmlns:a16="http://schemas.microsoft.com/office/drawing/2014/main" id="{0E220B07-5480-4FCA-BE42-EB8196FFE969}"/>
              </a:ext>
            </a:extLst>
          </p:cNvPr>
          <p:cNvPicPr>
            <a:picLocks noChangeAspect="1"/>
          </p:cNvPicPr>
          <p:nvPr/>
        </p:nvPicPr>
        <p:blipFill rotWithShape="1">
          <a:blip r:embed="rId2">
            <a:extLst>
              <a:ext uri="{28A0092B-C50C-407E-A947-70E740481C1C}">
                <a14:useLocalDpi xmlns:a14="http://schemas.microsoft.com/office/drawing/2010/main" val="0"/>
              </a:ext>
            </a:extLst>
          </a:blip>
          <a:srcRect t="11396" r="9091" b="32505"/>
          <a:stretch/>
        </p:blipFill>
        <p:spPr>
          <a:xfrm>
            <a:off x="3523488" y="10"/>
            <a:ext cx="8668512" cy="6857990"/>
          </a:xfrm>
          <a:prstGeom prst="rect">
            <a:avLst/>
          </a:prstGeom>
        </p:spPr>
      </p:pic>
      <p:sp>
        <p:nvSpPr>
          <p:cNvPr id="143" name="Rectangle 14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el 1">
            <a:extLst>
              <a:ext uri="{FF2B5EF4-FFF2-40B4-BE49-F238E27FC236}">
                <a16:creationId xmlns:a16="http://schemas.microsoft.com/office/drawing/2014/main" id="{4355865D-EE50-493F-AC56-B05ED5AAFDF9}"/>
              </a:ext>
            </a:extLst>
          </p:cNvPr>
          <p:cNvSpPr txBox="1">
            <a:spLocks/>
          </p:cNvSpPr>
          <p:nvPr/>
        </p:nvSpPr>
        <p:spPr>
          <a:xfrm>
            <a:off x="477981" y="1122363"/>
            <a:ext cx="4487126" cy="3204134"/>
          </a:xfrm>
          <a:prstGeom prst="ellipse">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4800" b="1" dirty="0"/>
              <a:t>Distributed version control</a:t>
            </a:r>
          </a:p>
        </p:txBody>
      </p:sp>
      <p:sp>
        <p:nvSpPr>
          <p:cNvPr id="145" name="Rectangle 14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7" name="Rectangle 14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0549429"/>
      </p:ext>
    </p:extLst>
  </p:cSld>
  <p:clrMapOvr>
    <a:overrideClrMapping bg1="dk1" tx1="lt1" bg2="dk2" tx2="lt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3A973-ACE2-4F45-B97A-6AE21150DD33}"/>
              </a:ext>
            </a:extLst>
          </p:cNvPr>
          <p:cNvSpPr>
            <a:spLocks noGrp="1"/>
          </p:cNvSpPr>
          <p:nvPr>
            <p:ph type="title"/>
          </p:nvPr>
        </p:nvSpPr>
        <p:spPr/>
        <p:txBody>
          <a:bodyPr/>
          <a:lstStyle/>
          <a:p>
            <a:r>
              <a:rPr lang="en-US" dirty="0"/>
              <a:t>Distributed version control</a:t>
            </a:r>
            <a:endParaRPr lang="en-IE" dirty="0"/>
          </a:p>
        </p:txBody>
      </p:sp>
      <p:sp>
        <p:nvSpPr>
          <p:cNvPr id="3" name="Content Placeholder 2">
            <a:extLst>
              <a:ext uri="{FF2B5EF4-FFF2-40B4-BE49-F238E27FC236}">
                <a16:creationId xmlns:a16="http://schemas.microsoft.com/office/drawing/2014/main" id="{F1A80AA2-251F-4699-85B0-14D3DC5777A4}"/>
              </a:ext>
            </a:extLst>
          </p:cNvPr>
          <p:cNvSpPr>
            <a:spLocks noGrp="1"/>
          </p:cNvSpPr>
          <p:nvPr>
            <p:ph idx="1"/>
          </p:nvPr>
        </p:nvSpPr>
        <p:spPr/>
        <p:txBody>
          <a:bodyPr/>
          <a:lstStyle/>
          <a:p>
            <a:r>
              <a:rPr lang="nl-BE" dirty="0"/>
              <a:t>Meestal werken we in team en willen we werken met een gedeelde primaire repository. </a:t>
            </a:r>
          </a:p>
          <a:p>
            <a:pPr lvl="1"/>
            <a:r>
              <a:rPr lang="nl-BE" dirty="0"/>
              <a:t>Deze gedeelde repository zal zich meestal in de Cloud bevinden.</a:t>
            </a:r>
          </a:p>
          <a:p>
            <a:pPr lvl="1"/>
            <a:r>
              <a:rPr lang="nl-BE" dirty="0"/>
              <a:t>Er zijn verschillende aanbieders waar we gratis of tegen betaling gebruik van kunnen maken:</a:t>
            </a:r>
          </a:p>
          <a:p>
            <a:pPr lvl="2"/>
            <a:r>
              <a:rPr lang="nl-BE" dirty="0"/>
              <a:t>GitHub</a:t>
            </a:r>
          </a:p>
          <a:p>
            <a:pPr lvl="2"/>
            <a:r>
              <a:rPr lang="nl-BE" dirty="0" err="1"/>
              <a:t>Azure</a:t>
            </a:r>
            <a:r>
              <a:rPr lang="nl-BE" dirty="0"/>
              <a:t> </a:t>
            </a:r>
            <a:r>
              <a:rPr lang="nl-BE" dirty="0" err="1"/>
              <a:t>DevOps</a:t>
            </a:r>
            <a:endParaRPr lang="nl-BE" dirty="0"/>
          </a:p>
          <a:p>
            <a:pPr lvl="2"/>
            <a:r>
              <a:rPr lang="nl-BE" dirty="0" err="1"/>
              <a:t>GitLab</a:t>
            </a:r>
            <a:endParaRPr lang="nl-BE" dirty="0"/>
          </a:p>
          <a:p>
            <a:pPr lvl="2"/>
            <a:r>
              <a:rPr lang="nl-BE" dirty="0" err="1"/>
              <a:t>Bitbucket</a:t>
            </a:r>
            <a:endParaRPr lang="nl-BE" dirty="0"/>
          </a:p>
          <a:p>
            <a:pPr lvl="2"/>
            <a:r>
              <a:rPr lang="nl-BE" dirty="0" err="1"/>
              <a:t>SourceForge</a:t>
            </a:r>
            <a:endParaRPr lang="nl-BE" dirty="0"/>
          </a:p>
          <a:p>
            <a:pPr lvl="2"/>
            <a:r>
              <a:rPr lang="nl-BE" dirty="0"/>
              <a:t>…</a:t>
            </a:r>
          </a:p>
          <a:p>
            <a:endParaRPr lang="en-US" dirty="0"/>
          </a:p>
          <a:p>
            <a:pPr lvl="2"/>
            <a:endParaRPr lang="en-IE" dirty="0"/>
          </a:p>
        </p:txBody>
      </p:sp>
    </p:spTree>
    <p:extLst>
      <p:ext uri="{BB962C8B-B14F-4D97-AF65-F5344CB8AC3E}">
        <p14:creationId xmlns:p14="http://schemas.microsoft.com/office/powerpoint/2010/main" val="2599694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3A973-ACE2-4F45-B97A-6AE21150DD33}"/>
              </a:ext>
            </a:extLst>
          </p:cNvPr>
          <p:cNvSpPr>
            <a:spLocks noGrp="1"/>
          </p:cNvSpPr>
          <p:nvPr>
            <p:ph type="title"/>
          </p:nvPr>
        </p:nvSpPr>
        <p:spPr>
          <a:xfrm>
            <a:off x="624555" y="83115"/>
            <a:ext cx="10515600" cy="794204"/>
          </a:xfrm>
        </p:spPr>
        <p:txBody>
          <a:bodyPr/>
          <a:lstStyle/>
          <a:p>
            <a:r>
              <a:rPr lang="nl-BE" dirty="0"/>
              <a:t>Werken met Distributed </a:t>
            </a:r>
            <a:r>
              <a:rPr lang="nl-BE" dirty="0" err="1"/>
              <a:t>version</a:t>
            </a:r>
            <a:r>
              <a:rPr lang="nl-BE" dirty="0"/>
              <a:t> control</a:t>
            </a:r>
          </a:p>
        </p:txBody>
      </p:sp>
      <p:sp>
        <p:nvSpPr>
          <p:cNvPr id="3" name="Content Placeholder 2">
            <a:extLst>
              <a:ext uri="{FF2B5EF4-FFF2-40B4-BE49-F238E27FC236}">
                <a16:creationId xmlns:a16="http://schemas.microsoft.com/office/drawing/2014/main" id="{F1A80AA2-251F-4699-85B0-14D3DC5777A4}"/>
              </a:ext>
            </a:extLst>
          </p:cNvPr>
          <p:cNvSpPr>
            <a:spLocks noGrp="1"/>
          </p:cNvSpPr>
          <p:nvPr>
            <p:ph idx="1"/>
          </p:nvPr>
        </p:nvSpPr>
        <p:spPr>
          <a:xfrm>
            <a:off x="418743" y="877319"/>
            <a:ext cx="11442819" cy="5897566"/>
          </a:xfrm>
        </p:spPr>
        <p:txBody>
          <a:bodyPr>
            <a:normAutofit/>
          </a:bodyPr>
          <a:lstStyle/>
          <a:p>
            <a:r>
              <a:rPr lang="nl-BE" dirty="0"/>
              <a:t>Als</a:t>
            </a:r>
            <a:r>
              <a:rPr lang="en-IE" dirty="0"/>
              <a:t> </a:t>
            </a:r>
            <a:r>
              <a:rPr lang="nl-BE" dirty="0"/>
              <a:t>we werken vanuit een bestaande remote Git control server kunnen we een repository klonen</a:t>
            </a:r>
            <a:r>
              <a:rPr lang="en-IE" dirty="0"/>
              <a:t>. </a:t>
            </a:r>
          </a:p>
          <a:p>
            <a:pPr lvl="1"/>
            <a:r>
              <a:rPr lang="nl-BE" dirty="0"/>
              <a:t>We moeten natuurlijk over voldoende rechten beschikken op de remote server.</a:t>
            </a:r>
          </a:p>
          <a:p>
            <a:pPr lvl="1"/>
            <a:r>
              <a:rPr lang="nl-BE" dirty="0"/>
              <a:t>Het commando om een bestaande repository te klonen is :</a:t>
            </a:r>
          </a:p>
          <a:p>
            <a:pPr marL="914400" lvl="2" indent="0">
              <a:buNone/>
            </a:pPr>
            <a:r>
              <a:rPr lang="nl-BE" sz="2400" b="1" dirty="0"/>
              <a:t>git </a:t>
            </a:r>
            <a:r>
              <a:rPr lang="nl-BE" sz="2400" b="1" dirty="0" err="1"/>
              <a:t>clone</a:t>
            </a:r>
            <a:r>
              <a:rPr lang="nl-BE" sz="2400" b="1" dirty="0"/>
              <a:t> &lt;remote repository </a:t>
            </a:r>
            <a:r>
              <a:rPr lang="nl-BE" sz="2400" b="1" dirty="0" err="1"/>
              <a:t>address</a:t>
            </a:r>
            <a:r>
              <a:rPr lang="nl-BE" sz="2400" b="1" dirty="0"/>
              <a:t>&gt;</a:t>
            </a:r>
          </a:p>
          <a:p>
            <a:pPr marL="914400" lvl="2" indent="0">
              <a:buNone/>
            </a:pPr>
            <a:r>
              <a:rPr lang="nl-BE" dirty="0"/>
              <a:t>(bijvoorbeeld git </a:t>
            </a:r>
            <a:r>
              <a:rPr lang="nl-BE" dirty="0" err="1"/>
              <a:t>clone</a:t>
            </a:r>
            <a:r>
              <a:rPr lang="nl-BE" dirty="0"/>
              <a:t> https://github.com/filipgeens/demo-project/demo.git) </a:t>
            </a:r>
          </a:p>
          <a:p>
            <a:r>
              <a:rPr lang="nl-BE" dirty="0"/>
              <a:t>We kunnen ook een bestaande lokale Git posten op een </a:t>
            </a:r>
            <a:r>
              <a:rPr lang="nl-BE" dirty="0" err="1"/>
              <a:t>version</a:t>
            </a:r>
            <a:r>
              <a:rPr lang="nl-BE" dirty="0"/>
              <a:t> control.</a:t>
            </a:r>
          </a:p>
          <a:p>
            <a:pPr lvl="1"/>
            <a:r>
              <a:rPr lang="nl-BE" dirty="0"/>
              <a:t>We maken een project aan op een remote Git server</a:t>
            </a:r>
          </a:p>
          <a:p>
            <a:pPr lvl="1"/>
            <a:r>
              <a:rPr lang="nl-BE" dirty="0"/>
              <a:t>Daarna maken we een verbinding met de remote git server met het commando:</a:t>
            </a:r>
          </a:p>
          <a:p>
            <a:pPr marL="914400" lvl="2" indent="0">
              <a:buNone/>
            </a:pPr>
            <a:r>
              <a:rPr lang="nl-BE" b="1" dirty="0"/>
              <a:t>git remote </a:t>
            </a:r>
            <a:r>
              <a:rPr lang="nl-BE" b="1" dirty="0" err="1"/>
              <a:t>add</a:t>
            </a:r>
            <a:r>
              <a:rPr lang="nl-BE" b="1" dirty="0"/>
              <a:t> </a:t>
            </a:r>
            <a:r>
              <a:rPr lang="nl-BE" b="1" dirty="0" err="1"/>
              <a:t>origin</a:t>
            </a:r>
            <a:r>
              <a:rPr lang="nl-BE" b="1" dirty="0"/>
              <a:t> &lt; remote repository </a:t>
            </a:r>
            <a:r>
              <a:rPr lang="nl-BE" b="1" dirty="0" err="1"/>
              <a:t>address</a:t>
            </a:r>
            <a:r>
              <a:rPr lang="nl-BE" b="1" dirty="0"/>
              <a:t>&gt;</a:t>
            </a:r>
            <a:r>
              <a:rPr lang="nl-BE" dirty="0"/>
              <a:t> </a:t>
            </a:r>
          </a:p>
          <a:p>
            <a:pPr lvl="1"/>
            <a:r>
              <a:rPr lang="nl-BE" dirty="0"/>
              <a:t>We kunnen dit adres verifiëren met het commando:</a:t>
            </a:r>
          </a:p>
          <a:p>
            <a:pPr marL="914400" lvl="2" indent="0">
              <a:buNone/>
            </a:pPr>
            <a:r>
              <a:rPr lang="nl-BE" b="1" dirty="0"/>
              <a:t>git remote -v</a:t>
            </a:r>
          </a:p>
          <a:p>
            <a:pPr lvl="1"/>
            <a:r>
              <a:rPr lang="nl-BE" dirty="0"/>
              <a:t>Daarna moeten we onze lokale code naar de server transporteren (duwen).</a:t>
            </a:r>
          </a:p>
          <a:p>
            <a:pPr marL="914400" lvl="2" indent="0">
              <a:buNone/>
            </a:pPr>
            <a:r>
              <a:rPr lang="nl-BE" b="1" dirty="0"/>
              <a:t>git push </a:t>
            </a:r>
            <a:r>
              <a:rPr lang="nl-BE" b="1" dirty="0" err="1"/>
              <a:t>origin</a:t>
            </a:r>
            <a:r>
              <a:rPr lang="nl-BE" b="1" dirty="0"/>
              <a:t> master  </a:t>
            </a:r>
            <a:r>
              <a:rPr lang="nl-BE" dirty="0"/>
              <a:t>=&gt; enkel de master branch wordt naar de source control getransporteerd</a:t>
            </a:r>
          </a:p>
          <a:p>
            <a:pPr marL="914400" lvl="2" indent="0">
              <a:buNone/>
            </a:pPr>
            <a:r>
              <a:rPr lang="nl-BE" dirty="0"/>
              <a:t> </a:t>
            </a:r>
            <a:r>
              <a:rPr lang="nl-BE" b="1" dirty="0"/>
              <a:t>git push </a:t>
            </a:r>
            <a:r>
              <a:rPr lang="nl-BE" b="1" dirty="0" err="1"/>
              <a:t>origin</a:t>
            </a:r>
            <a:r>
              <a:rPr lang="nl-BE" b="1" dirty="0"/>
              <a:t> --</a:t>
            </a:r>
            <a:r>
              <a:rPr lang="nl-BE" b="1" dirty="0" err="1"/>
              <a:t>all</a:t>
            </a:r>
            <a:r>
              <a:rPr lang="nl-BE" b="1" dirty="0"/>
              <a:t> </a:t>
            </a:r>
            <a:r>
              <a:rPr lang="nl-BE" dirty="0"/>
              <a:t>=&gt; Alle branches + tags worden met de server uitgewisseld</a:t>
            </a:r>
          </a:p>
        </p:txBody>
      </p:sp>
    </p:spTree>
    <p:extLst>
      <p:ext uri="{BB962C8B-B14F-4D97-AF65-F5344CB8AC3E}">
        <p14:creationId xmlns:p14="http://schemas.microsoft.com/office/powerpoint/2010/main" val="9973250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6" name="Rectangle 155">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Afbeelding 1">
            <a:extLst>
              <a:ext uri="{FF2B5EF4-FFF2-40B4-BE49-F238E27FC236}">
                <a16:creationId xmlns:a16="http://schemas.microsoft.com/office/drawing/2014/main" id="{0E220B07-5480-4FCA-BE42-EB8196FFE969}"/>
              </a:ext>
            </a:extLst>
          </p:cNvPr>
          <p:cNvPicPr>
            <a:picLocks noChangeAspect="1"/>
          </p:cNvPicPr>
          <p:nvPr/>
        </p:nvPicPr>
        <p:blipFill rotWithShape="1">
          <a:blip r:embed="rId2">
            <a:extLst>
              <a:ext uri="{28A0092B-C50C-407E-A947-70E740481C1C}">
                <a14:useLocalDpi xmlns:a14="http://schemas.microsoft.com/office/drawing/2010/main" val="0"/>
              </a:ext>
            </a:extLst>
          </a:blip>
          <a:srcRect t="4259" r="9089" b="5556"/>
          <a:stretch/>
        </p:blipFill>
        <p:spPr>
          <a:xfrm>
            <a:off x="3523488" y="10"/>
            <a:ext cx="8668512" cy="6857990"/>
          </a:xfrm>
          <a:prstGeom prst="rect">
            <a:avLst/>
          </a:prstGeom>
        </p:spPr>
      </p:pic>
      <p:sp>
        <p:nvSpPr>
          <p:cNvPr id="158" name="Rectangle 157">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el 1">
            <a:extLst>
              <a:ext uri="{FF2B5EF4-FFF2-40B4-BE49-F238E27FC236}">
                <a16:creationId xmlns:a16="http://schemas.microsoft.com/office/drawing/2014/main" id="{4355865D-EE50-493F-AC56-B05ED5AAFDF9}"/>
              </a:ext>
            </a:extLst>
          </p:cNvPr>
          <p:cNvSpPr txBox="1">
            <a:spLocks/>
          </p:cNvSpPr>
          <p:nvPr/>
        </p:nvSpPr>
        <p:spPr>
          <a:xfrm>
            <a:off x="0" y="900172"/>
            <a:ext cx="4779819" cy="3744912"/>
          </a:xfrm>
          <a:prstGeom prst="ellipse">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b="1" dirty="0"/>
              <a:t>Synchronize:</a:t>
            </a:r>
          </a:p>
          <a:p>
            <a:pPr algn="ctr">
              <a:spcAft>
                <a:spcPts val="600"/>
              </a:spcAft>
            </a:pPr>
            <a:r>
              <a:rPr lang="en-US" b="1" dirty="0"/>
              <a:t>Pull &amp; push</a:t>
            </a:r>
          </a:p>
        </p:txBody>
      </p:sp>
      <p:sp>
        <p:nvSpPr>
          <p:cNvPr id="160" name="Rectangle 15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2" name="Rectangle 16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3542829"/>
      </p:ext>
    </p:extLst>
  </p:cSld>
  <p:clrMapOvr>
    <a:overrideClrMapping bg1="dk1" tx1="lt1" bg2="dk2" tx2="lt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3A973-ACE2-4F45-B97A-6AE21150DD33}"/>
              </a:ext>
            </a:extLst>
          </p:cNvPr>
          <p:cNvSpPr>
            <a:spLocks noGrp="1"/>
          </p:cNvSpPr>
          <p:nvPr>
            <p:ph type="title"/>
          </p:nvPr>
        </p:nvSpPr>
        <p:spPr>
          <a:xfrm>
            <a:off x="299815" y="0"/>
            <a:ext cx="10515600" cy="794204"/>
          </a:xfrm>
        </p:spPr>
        <p:txBody>
          <a:bodyPr/>
          <a:lstStyle/>
          <a:p>
            <a:r>
              <a:rPr lang="nl-BE" dirty="0"/>
              <a:t>Synchroniseren van git servers</a:t>
            </a:r>
            <a:endParaRPr lang="en-IE" dirty="0"/>
          </a:p>
        </p:txBody>
      </p:sp>
      <p:sp>
        <p:nvSpPr>
          <p:cNvPr id="3" name="Content Placeholder 2">
            <a:extLst>
              <a:ext uri="{FF2B5EF4-FFF2-40B4-BE49-F238E27FC236}">
                <a16:creationId xmlns:a16="http://schemas.microsoft.com/office/drawing/2014/main" id="{F1A80AA2-251F-4699-85B0-14D3DC5777A4}"/>
              </a:ext>
            </a:extLst>
          </p:cNvPr>
          <p:cNvSpPr>
            <a:spLocks noGrp="1"/>
          </p:cNvSpPr>
          <p:nvPr>
            <p:ph idx="1"/>
          </p:nvPr>
        </p:nvSpPr>
        <p:spPr>
          <a:xfrm>
            <a:off x="239283" y="726393"/>
            <a:ext cx="11818834" cy="6131607"/>
          </a:xfrm>
        </p:spPr>
        <p:txBody>
          <a:bodyPr>
            <a:normAutofit lnSpcReduction="10000"/>
          </a:bodyPr>
          <a:lstStyle/>
          <a:p>
            <a:r>
              <a:rPr lang="nl-BE" dirty="0"/>
              <a:t>We kunnen de remote branches opvragen met het commando:</a:t>
            </a:r>
          </a:p>
          <a:p>
            <a:pPr marL="457200" lvl="1" indent="0">
              <a:buNone/>
            </a:pPr>
            <a:r>
              <a:rPr lang="nl-BE" b="1" dirty="0"/>
              <a:t>git branch --</a:t>
            </a:r>
            <a:r>
              <a:rPr lang="nl-BE" b="1" dirty="0" err="1"/>
              <a:t>all</a:t>
            </a:r>
            <a:endParaRPr lang="nl-BE" b="1" dirty="0"/>
          </a:p>
          <a:p>
            <a:pPr lvl="2"/>
            <a:r>
              <a:rPr lang="nl-BE" dirty="0"/>
              <a:t>Alle lokale en remote branches worden getoond, ook al zijn deze niet lokaal aanwezig.</a:t>
            </a:r>
          </a:p>
          <a:p>
            <a:r>
              <a:rPr lang="nl-BE" dirty="0"/>
              <a:t>We kunnen alle veranderingen naar de server zenden door het commando:</a:t>
            </a:r>
          </a:p>
          <a:p>
            <a:pPr marL="457200" lvl="1" indent="0">
              <a:buNone/>
            </a:pPr>
            <a:r>
              <a:rPr lang="nl-BE" b="1" dirty="0"/>
              <a:t>git push</a:t>
            </a:r>
          </a:p>
          <a:p>
            <a:r>
              <a:rPr lang="nl-BE" dirty="0"/>
              <a:t>Indien er echter andere updates op de server aanwezig zijn zal de push falen. In dit geval zijn er meerdere opties</a:t>
            </a:r>
          </a:p>
          <a:p>
            <a:pPr lvl="1"/>
            <a:r>
              <a:rPr lang="nl-BE" dirty="0"/>
              <a:t>We kunnen onze veranderingen forceren door het commando git push –f te gebruiken. De veranderingen op de server zullen vervangen worden door onze code.</a:t>
            </a:r>
          </a:p>
          <a:p>
            <a:pPr lvl="1"/>
            <a:r>
              <a:rPr lang="nl-BE" dirty="0"/>
              <a:t>We kunnen eerst de huidige repository repliceren op onze lokale git server. Daarna </a:t>
            </a:r>
            <a:r>
              <a:rPr lang="nl-BE" dirty="0" err="1"/>
              <a:t>mergen</a:t>
            </a:r>
            <a:r>
              <a:rPr lang="nl-BE" dirty="0"/>
              <a:t> we de server code met onze code zodat onze lokale code in de server code wordt samengevoegd. Dit kan dan veilig naar de server gezonden worden.</a:t>
            </a:r>
          </a:p>
          <a:p>
            <a:pPr lvl="1"/>
            <a:r>
              <a:rPr lang="nl-BE" dirty="0"/>
              <a:t>We gebruiken ‘</a:t>
            </a:r>
            <a:r>
              <a:rPr lang="nl-BE" b="1" dirty="0"/>
              <a:t>git </a:t>
            </a:r>
            <a:r>
              <a:rPr lang="nl-BE" b="1" dirty="0" err="1"/>
              <a:t>fetch</a:t>
            </a:r>
            <a:r>
              <a:rPr lang="nl-BE" b="1" dirty="0"/>
              <a:t>’ </a:t>
            </a:r>
            <a:r>
              <a:rPr lang="nl-BE" dirty="0"/>
              <a:t>commando</a:t>
            </a:r>
            <a:r>
              <a:rPr lang="nl-BE" b="1" dirty="0"/>
              <a:t> </a:t>
            </a:r>
            <a:r>
              <a:rPr lang="nl-BE" dirty="0"/>
              <a:t>om de server repository te synchroniseren. Daarna moeten we deze </a:t>
            </a:r>
            <a:r>
              <a:rPr lang="nl-BE" dirty="0" err="1"/>
              <a:t>fetch</a:t>
            </a:r>
            <a:r>
              <a:rPr lang="nl-BE" dirty="0"/>
              <a:t> </a:t>
            </a:r>
            <a:r>
              <a:rPr lang="nl-BE" dirty="0" err="1"/>
              <a:t>mergen</a:t>
            </a:r>
            <a:r>
              <a:rPr lang="nl-BE" dirty="0"/>
              <a:t> met de lokale code.</a:t>
            </a:r>
          </a:p>
          <a:p>
            <a:pPr lvl="1"/>
            <a:r>
              <a:rPr lang="nl-BE" dirty="0"/>
              <a:t>Het commando ‘</a:t>
            </a:r>
            <a:r>
              <a:rPr lang="nl-BE" b="1" dirty="0"/>
              <a:t>Git pull</a:t>
            </a:r>
            <a:r>
              <a:rPr lang="nl-BE" dirty="0"/>
              <a:t>’</a:t>
            </a:r>
            <a:r>
              <a:rPr lang="nl-BE" b="1" dirty="0"/>
              <a:t> </a:t>
            </a:r>
            <a:r>
              <a:rPr lang="nl-BE" dirty="0"/>
              <a:t>combineert het ‘</a:t>
            </a:r>
            <a:r>
              <a:rPr lang="nl-BE" b="1" dirty="0"/>
              <a:t>git </a:t>
            </a:r>
            <a:r>
              <a:rPr lang="nl-BE" b="1" dirty="0" err="1"/>
              <a:t>fetch</a:t>
            </a:r>
            <a:r>
              <a:rPr lang="nl-BE" dirty="0"/>
              <a:t>‘ commando en het </a:t>
            </a:r>
            <a:r>
              <a:rPr lang="nl-BE" dirty="0" err="1"/>
              <a:t>merge</a:t>
            </a:r>
            <a:r>
              <a:rPr lang="nl-BE" dirty="0"/>
              <a:t> commando in 1 enkel commando.</a:t>
            </a:r>
          </a:p>
          <a:p>
            <a:endParaRPr lang="nl-BE" dirty="0"/>
          </a:p>
        </p:txBody>
      </p:sp>
    </p:spTree>
    <p:extLst>
      <p:ext uri="{BB962C8B-B14F-4D97-AF65-F5344CB8AC3E}">
        <p14:creationId xmlns:p14="http://schemas.microsoft.com/office/powerpoint/2010/main" val="856013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3A973-ACE2-4F45-B97A-6AE21150DD33}"/>
              </a:ext>
            </a:extLst>
          </p:cNvPr>
          <p:cNvSpPr>
            <a:spLocks noGrp="1"/>
          </p:cNvSpPr>
          <p:nvPr>
            <p:ph type="title"/>
          </p:nvPr>
        </p:nvSpPr>
        <p:spPr/>
        <p:txBody>
          <a:bodyPr/>
          <a:lstStyle/>
          <a:p>
            <a:endParaRPr lang="en-IE" dirty="0"/>
          </a:p>
        </p:txBody>
      </p:sp>
      <p:sp>
        <p:nvSpPr>
          <p:cNvPr id="3" name="Content Placeholder 2">
            <a:extLst>
              <a:ext uri="{FF2B5EF4-FFF2-40B4-BE49-F238E27FC236}">
                <a16:creationId xmlns:a16="http://schemas.microsoft.com/office/drawing/2014/main" id="{F1A80AA2-251F-4699-85B0-14D3DC5777A4}"/>
              </a:ext>
            </a:extLst>
          </p:cNvPr>
          <p:cNvSpPr>
            <a:spLocks noGrp="1"/>
          </p:cNvSpPr>
          <p:nvPr>
            <p:ph idx="1"/>
          </p:nvPr>
        </p:nvSpPr>
        <p:spPr/>
        <p:txBody>
          <a:bodyPr/>
          <a:lstStyle/>
          <a:p>
            <a:endParaRPr lang="en-US" dirty="0"/>
          </a:p>
          <a:p>
            <a:pPr lvl="2"/>
            <a:endParaRPr lang="en-IE" dirty="0"/>
          </a:p>
        </p:txBody>
      </p:sp>
    </p:spTree>
    <p:extLst>
      <p:ext uri="{BB962C8B-B14F-4D97-AF65-F5344CB8AC3E}">
        <p14:creationId xmlns:p14="http://schemas.microsoft.com/office/powerpoint/2010/main" val="3745020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838200" y="407071"/>
            <a:ext cx="10515600" cy="794204"/>
          </a:xfrm>
        </p:spPr>
        <p:txBody>
          <a:bodyPr>
            <a:normAutofit/>
          </a:bodyPr>
          <a:lstStyle/>
          <a:p>
            <a:r>
              <a:rPr lang="nl-BE" dirty="0"/>
              <a:t>Uitgebreide systemen van source control:</a:t>
            </a:r>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838200" y="1275126"/>
            <a:ext cx="10515600" cy="5092117"/>
          </a:xfrm>
        </p:spPr>
        <p:txBody>
          <a:bodyPr>
            <a:normAutofit/>
          </a:bodyPr>
          <a:lstStyle/>
          <a:p>
            <a:r>
              <a:rPr lang="nl-BE" dirty="0"/>
              <a:t>Afhankelijk van het gebruikte systeem kan source control ook gebruikt worden om:</a:t>
            </a:r>
          </a:p>
          <a:p>
            <a:pPr lvl="1"/>
            <a:r>
              <a:rPr lang="nl-BE" dirty="0"/>
              <a:t>De gebruikte project methodologie zoals scrum, </a:t>
            </a:r>
            <a:r>
              <a:rPr lang="nl-BE" dirty="0" err="1"/>
              <a:t>Kanban</a:t>
            </a:r>
            <a:r>
              <a:rPr lang="nl-BE" dirty="0"/>
              <a:t>,… te integreren met de source control. </a:t>
            </a:r>
          </a:p>
          <a:p>
            <a:pPr lvl="1"/>
            <a:r>
              <a:rPr lang="nl-BE" dirty="0"/>
              <a:t>Automatisch elke verandering te compileren en zo na te gaan of de versmelting van de source code foutloos is gebeurd. </a:t>
            </a:r>
          </a:p>
          <a:p>
            <a:pPr lvl="1"/>
            <a:r>
              <a:rPr lang="nl-BE" dirty="0"/>
              <a:t>Na een automatische compilatie kan de nieuwe software beschikbaar zijn voor interne of externe testers.</a:t>
            </a:r>
          </a:p>
          <a:p>
            <a:pPr lvl="1"/>
            <a:r>
              <a:rPr lang="nl-BE" dirty="0"/>
              <a:t>Na het compileren kunnen alle geautomatiseerde testen worden uitgevoerd om de integriteit van de software te testen en te voorkomen dat er functionaliteiten niet langer compatibel zijn met eerdere versies.</a:t>
            </a:r>
          </a:p>
          <a:p>
            <a:pPr lvl="1"/>
            <a:endParaRPr lang="nl-BE" dirty="0"/>
          </a:p>
        </p:txBody>
      </p:sp>
    </p:spTree>
    <p:extLst>
      <p:ext uri="{BB962C8B-B14F-4D97-AF65-F5344CB8AC3E}">
        <p14:creationId xmlns:p14="http://schemas.microsoft.com/office/powerpoint/2010/main" val="557930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838200" y="407071"/>
            <a:ext cx="10515600" cy="794204"/>
          </a:xfrm>
        </p:spPr>
        <p:txBody>
          <a:bodyPr/>
          <a:lstStyle/>
          <a:p>
            <a:r>
              <a:rPr lang="en-IE" dirty="0"/>
              <a:t>Centralized versus Distributed</a:t>
            </a:r>
          </a:p>
        </p:txBody>
      </p:sp>
      <p:sp>
        <p:nvSpPr>
          <p:cNvPr id="7" name="Content Placeholder 6">
            <a:extLst>
              <a:ext uri="{FF2B5EF4-FFF2-40B4-BE49-F238E27FC236}">
                <a16:creationId xmlns:a16="http://schemas.microsoft.com/office/drawing/2014/main" id="{098822FB-B5C7-4261-9CBB-31B53F91131E}"/>
              </a:ext>
            </a:extLst>
          </p:cNvPr>
          <p:cNvSpPr>
            <a:spLocks noGrp="1"/>
          </p:cNvSpPr>
          <p:nvPr>
            <p:ph idx="1"/>
          </p:nvPr>
        </p:nvSpPr>
        <p:spPr>
          <a:xfrm>
            <a:off x="512748" y="1347107"/>
            <a:ext cx="7275358" cy="5335704"/>
          </a:xfrm>
        </p:spPr>
        <p:txBody>
          <a:bodyPr/>
          <a:lstStyle/>
          <a:p>
            <a:r>
              <a:rPr lang="en-US" dirty="0"/>
              <a:t>Centralized</a:t>
            </a:r>
          </a:p>
          <a:p>
            <a:pPr lvl="1"/>
            <a:r>
              <a:rPr lang="nl-BE" dirty="0"/>
              <a:t>Werkt volgens het client server principe. De server is de master en bevat alle versies of de code. </a:t>
            </a:r>
          </a:p>
          <a:p>
            <a:pPr lvl="1"/>
            <a:r>
              <a:rPr lang="nl-BE" dirty="0"/>
              <a:t>Als men aan een project werkt, worden alle files lokaal gekopieerd van de master repository. </a:t>
            </a:r>
          </a:p>
          <a:p>
            <a:pPr lvl="1"/>
            <a:r>
              <a:rPr lang="nl-BE" dirty="0"/>
              <a:t>Bij wijzigingen wordt de master copy uitgecheckt door de betrokken ontwikkelaar en de veranderingen terug samengevoegd op de server (</a:t>
            </a:r>
            <a:r>
              <a:rPr lang="nl-BE" dirty="0" err="1"/>
              <a:t>commit</a:t>
            </a:r>
            <a:r>
              <a:rPr lang="nl-BE" dirty="0"/>
              <a:t>)</a:t>
            </a:r>
          </a:p>
          <a:p>
            <a:pPr marL="457200" lvl="1" indent="0">
              <a:buNone/>
            </a:pPr>
            <a:endParaRPr lang="en-IE" dirty="0"/>
          </a:p>
        </p:txBody>
      </p:sp>
      <p:grpSp>
        <p:nvGrpSpPr>
          <p:cNvPr id="4" name="Group 3">
            <a:extLst>
              <a:ext uri="{FF2B5EF4-FFF2-40B4-BE49-F238E27FC236}">
                <a16:creationId xmlns:a16="http://schemas.microsoft.com/office/drawing/2014/main" id="{E7F43F87-9220-405A-8C6F-6C278C95DE70}"/>
              </a:ext>
            </a:extLst>
          </p:cNvPr>
          <p:cNvGrpSpPr/>
          <p:nvPr/>
        </p:nvGrpSpPr>
        <p:grpSpPr>
          <a:xfrm>
            <a:off x="8127051" y="2529555"/>
            <a:ext cx="3828516" cy="1620630"/>
            <a:chOff x="8127051" y="2529555"/>
            <a:chExt cx="3828516" cy="1620630"/>
          </a:xfrm>
        </p:grpSpPr>
        <p:sp>
          <p:nvSpPr>
            <p:cNvPr id="8" name="Cylinder 7">
              <a:extLst>
                <a:ext uri="{FF2B5EF4-FFF2-40B4-BE49-F238E27FC236}">
                  <a16:creationId xmlns:a16="http://schemas.microsoft.com/office/drawing/2014/main" id="{E87A7904-67AB-4093-80D3-8F55520E2353}"/>
                </a:ext>
              </a:extLst>
            </p:cNvPr>
            <p:cNvSpPr/>
            <p:nvPr/>
          </p:nvSpPr>
          <p:spPr>
            <a:xfrm>
              <a:off x="8127051" y="2649195"/>
              <a:ext cx="1341690" cy="1239141"/>
            </a:xfrm>
            <a:prstGeom prst="can">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Server Repository</a:t>
              </a:r>
              <a:endParaRPr lang="en-IE" dirty="0"/>
            </a:p>
          </p:txBody>
        </p:sp>
        <p:sp>
          <p:nvSpPr>
            <p:cNvPr id="9" name="Rectangle: Rounded Corners 8">
              <a:extLst>
                <a:ext uri="{FF2B5EF4-FFF2-40B4-BE49-F238E27FC236}">
                  <a16:creationId xmlns:a16="http://schemas.microsoft.com/office/drawing/2014/main" id="{6F39656C-3B45-43AB-8384-B4452E0E8F04}"/>
                </a:ext>
              </a:extLst>
            </p:cNvPr>
            <p:cNvSpPr/>
            <p:nvPr/>
          </p:nvSpPr>
          <p:spPr>
            <a:xfrm>
              <a:off x="10613877" y="2529555"/>
              <a:ext cx="1341690" cy="478564"/>
            </a:xfrm>
            <a:prstGeom prst="round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Client A</a:t>
              </a:r>
              <a:endParaRPr lang="en-IE" dirty="0"/>
            </a:p>
          </p:txBody>
        </p:sp>
        <p:sp>
          <p:nvSpPr>
            <p:cNvPr id="10" name="Rectangle: Rounded Corners 9">
              <a:extLst>
                <a:ext uri="{FF2B5EF4-FFF2-40B4-BE49-F238E27FC236}">
                  <a16:creationId xmlns:a16="http://schemas.microsoft.com/office/drawing/2014/main" id="{46A610C2-D54E-4D68-8D13-20DC46E1B525}"/>
                </a:ext>
              </a:extLst>
            </p:cNvPr>
            <p:cNvSpPr/>
            <p:nvPr/>
          </p:nvSpPr>
          <p:spPr>
            <a:xfrm>
              <a:off x="10613877" y="3671621"/>
              <a:ext cx="1341690" cy="478564"/>
            </a:xfrm>
            <a:prstGeom prst="round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Client B</a:t>
              </a:r>
              <a:endParaRPr lang="en-IE" dirty="0"/>
            </a:p>
          </p:txBody>
        </p:sp>
      </p:grpSp>
      <p:grpSp>
        <p:nvGrpSpPr>
          <p:cNvPr id="11" name="Group 10">
            <a:extLst>
              <a:ext uri="{FF2B5EF4-FFF2-40B4-BE49-F238E27FC236}">
                <a16:creationId xmlns:a16="http://schemas.microsoft.com/office/drawing/2014/main" id="{09BE6EC0-E185-449C-A5ED-8E93E2B35BC2}"/>
              </a:ext>
            </a:extLst>
          </p:cNvPr>
          <p:cNvGrpSpPr/>
          <p:nvPr/>
        </p:nvGrpSpPr>
        <p:grpSpPr>
          <a:xfrm>
            <a:off x="9468741" y="3394106"/>
            <a:ext cx="1145136" cy="516797"/>
            <a:chOff x="9468741" y="3394106"/>
            <a:chExt cx="1145136" cy="516797"/>
          </a:xfrm>
        </p:grpSpPr>
        <p:cxnSp>
          <p:nvCxnSpPr>
            <p:cNvPr id="15" name="Straight Arrow Connector 14">
              <a:extLst>
                <a:ext uri="{FF2B5EF4-FFF2-40B4-BE49-F238E27FC236}">
                  <a16:creationId xmlns:a16="http://schemas.microsoft.com/office/drawing/2014/main" id="{37CFE052-5C52-4717-A595-002AD073BBBA}"/>
                </a:ext>
              </a:extLst>
            </p:cNvPr>
            <p:cNvCxnSpPr>
              <a:cxnSpLocks/>
              <a:endCxn id="10" idx="1"/>
            </p:cNvCxnSpPr>
            <p:nvPr/>
          </p:nvCxnSpPr>
          <p:spPr>
            <a:xfrm>
              <a:off x="9468741" y="3394106"/>
              <a:ext cx="1145136" cy="516797"/>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2D1C46AD-5F1F-4181-83D3-2F749F676798}"/>
                </a:ext>
              </a:extLst>
            </p:cNvPr>
            <p:cNvSpPr txBox="1"/>
            <p:nvPr/>
          </p:nvSpPr>
          <p:spPr>
            <a:xfrm rot="1398271">
              <a:off x="9729092" y="3423526"/>
              <a:ext cx="704039" cy="246221"/>
            </a:xfrm>
            <a:prstGeom prst="rect">
              <a:avLst/>
            </a:prstGeom>
            <a:noFill/>
          </p:spPr>
          <p:txBody>
            <a:bodyPr wrap="none" rtlCol="0">
              <a:spAutoFit/>
            </a:bodyPr>
            <a:lstStyle/>
            <a:p>
              <a:r>
                <a:rPr lang="en-US" sz="1000" dirty="0"/>
                <a:t>Check out</a:t>
              </a:r>
              <a:endParaRPr lang="en-IE" sz="1000" dirty="0"/>
            </a:p>
          </p:txBody>
        </p:sp>
      </p:grpSp>
      <p:grpSp>
        <p:nvGrpSpPr>
          <p:cNvPr id="13" name="Group 12">
            <a:extLst>
              <a:ext uri="{FF2B5EF4-FFF2-40B4-BE49-F238E27FC236}">
                <a16:creationId xmlns:a16="http://schemas.microsoft.com/office/drawing/2014/main" id="{BBDAF9CF-7051-4D5A-BB28-91865D9477C9}"/>
              </a:ext>
            </a:extLst>
          </p:cNvPr>
          <p:cNvGrpSpPr/>
          <p:nvPr/>
        </p:nvGrpSpPr>
        <p:grpSpPr>
          <a:xfrm>
            <a:off x="9468742" y="3503776"/>
            <a:ext cx="1145135" cy="530392"/>
            <a:chOff x="9468742" y="3503776"/>
            <a:chExt cx="1145135" cy="530392"/>
          </a:xfrm>
        </p:grpSpPr>
        <p:cxnSp>
          <p:nvCxnSpPr>
            <p:cNvPr id="12" name="Straight Connector 11">
              <a:extLst>
                <a:ext uri="{FF2B5EF4-FFF2-40B4-BE49-F238E27FC236}">
                  <a16:creationId xmlns:a16="http://schemas.microsoft.com/office/drawing/2014/main" id="{F4CA8C82-B059-4563-95FC-D656830E18DE}"/>
                </a:ext>
              </a:extLst>
            </p:cNvPr>
            <p:cNvCxnSpPr>
              <a:cxnSpLocks/>
            </p:cNvCxnSpPr>
            <p:nvPr/>
          </p:nvCxnSpPr>
          <p:spPr>
            <a:xfrm flipH="1" flipV="1">
              <a:off x="9468742" y="3503776"/>
              <a:ext cx="1145135" cy="530392"/>
            </a:xfrm>
            <a:prstGeom prst="line">
              <a:avLst/>
            </a:prstGeom>
            <a:ln>
              <a:solidFill>
                <a:schemeClr val="tx1">
                  <a:lumMod val="65000"/>
                  <a:lumOff val="35000"/>
                </a:schemeClr>
              </a:solidFill>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18" name="TextBox 17">
              <a:extLst>
                <a:ext uri="{FF2B5EF4-FFF2-40B4-BE49-F238E27FC236}">
                  <a16:creationId xmlns:a16="http://schemas.microsoft.com/office/drawing/2014/main" id="{786FA777-3464-4439-990F-6CF59CC4F4E8}"/>
                </a:ext>
              </a:extLst>
            </p:cNvPr>
            <p:cNvSpPr txBox="1"/>
            <p:nvPr/>
          </p:nvSpPr>
          <p:spPr>
            <a:xfrm rot="1507686">
              <a:off x="9669813" y="3780740"/>
              <a:ext cx="598241" cy="246221"/>
            </a:xfrm>
            <a:prstGeom prst="rect">
              <a:avLst/>
            </a:prstGeom>
            <a:noFill/>
          </p:spPr>
          <p:txBody>
            <a:bodyPr wrap="none" rtlCol="0">
              <a:spAutoFit/>
            </a:bodyPr>
            <a:lstStyle/>
            <a:p>
              <a:r>
                <a:rPr lang="en-US" sz="1000" dirty="0"/>
                <a:t>Commit</a:t>
              </a:r>
              <a:endParaRPr lang="en-IE" sz="1000" dirty="0"/>
            </a:p>
          </p:txBody>
        </p:sp>
      </p:grpSp>
      <p:grpSp>
        <p:nvGrpSpPr>
          <p:cNvPr id="5" name="Group 4">
            <a:extLst>
              <a:ext uri="{FF2B5EF4-FFF2-40B4-BE49-F238E27FC236}">
                <a16:creationId xmlns:a16="http://schemas.microsoft.com/office/drawing/2014/main" id="{8ADFD0F4-2DD3-4D7A-A12A-25F31CC7D46B}"/>
              </a:ext>
            </a:extLst>
          </p:cNvPr>
          <p:cNvGrpSpPr/>
          <p:nvPr/>
        </p:nvGrpSpPr>
        <p:grpSpPr>
          <a:xfrm>
            <a:off x="9468741" y="2598736"/>
            <a:ext cx="1145136" cy="373994"/>
            <a:chOff x="9468741" y="2598736"/>
            <a:chExt cx="1145136" cy="373994"/>
          </a:xfrm>
        </p:grpSpPr>
        <p:cxnSp>
          <p:nvCxnSpPr>
            <p:cNvPr id="20" name="Straight Arrow Connector 19">
              <a:extLst>
                <a:ext uri="{FF2B5EF4-FFF2-40B4-BE49-F238E27FC236}">
                  <a16:creationId xmlns:a16="http://schemas.microsoft.com/office/drawing/2014/main" id="{5A4E2989-6CEA-40ED-AD8F-363743D42A16}"/>
                </a:ext>
              </a:extLst>
            </p:cNvPr>
            <p:cNvCxnSpPr>
              <a:cxnSpLocks/>
              <a:endCxn id="9" idx="1"/>
            </p:cNvCxnSpPr>
            <p:nvPr/>
          </p:nvCxnSpPr>
          <p:spPr>
            <a:xfrm flipV="1">
              <a:off x="9468741" y="2768837"/>
              <a:ext cx="1145136" cy="203893"/>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D8653416-24CC-4D82-8955-4F6CD4CCB685}"/>
                </a:ext>
              </a:extLst>
            </p:cNvPr>
            <p:cNvSpPr txBox="1"/>
            <p:nvPr/>
          </p:nvSpPr>
          <p:spPr>
            <a:xfrm rot="21017525">
              <a:off x="9619250" y="2598736"/>
              <a:ext cx="704039" cy="246221"/>
            </a:xfrm>
            <a:prstGeom prst="rect">
              <a:avLst/>
            </a:prstGeom>
            <a:noFill/>
          </p:spPr>
          <p:txBody>
            <a:bodyPr wrap="square" rtlCol="0">
              <a:spAutoFit/>
            </a:bodyPr>
            <a:lstStyle/>
            <a:p>
              <a:r>
                <a:rPr lang="en-US" sz="1000" dirty="0"/>
                <a:t>Check out</a:t>
              </a:r>
              <a:endParaRPr lang="en-IE" sz="1000" dirty="0"/>
            </a:p>
          </p:txBody>
        </p:sp>
      </p:grpSp>
      <p:grpSp>
        <p:nvGrpSpPr>
          <p:cNvPr id="6" name="Group 5">
            <a:extLst>
              <a:ext uri="{FF2B5EF4-FFF2-40B4-BE49-F238E27FC236}">
                <a16:creationId xmlns:a16="http://schemas.microsoft.com/office/drawing/2014/main" id="{8CE02994-EF93-4070-ABEF-E39D01280985}"/>
              </a:ext>
            </a:extLst>
          </p:cNvPr>
          <p:cNvGrpSpPr/>
          <p:nvPr/>
        </p:nvGrpSpPr>
        <p:grpSpPr>
          <a:xfrm>
            <a:off x="9468741" y="2905120"/>
            <a:ext cx="1145137" cy="334134"/>
            <a:chOff x="9468741" y="2905120"/>
            <a:chExt cx="1145137" cy="334134"/>
          </a:xfrm>
        </p:grpSpPr>
        <p:cxnSp>
          <p:nvCxnSpPr>
            <p:cNvPr id="19" name="Straight Connector 18">
              <a:extLst>
                <a:ext uri="{FF2B5EF4-FFF2-40B4-BE49-F238E27FC236}">
                  <a16:creationId xmlns:a16="http://schemas.microsoft.com/office/drawing/2014/main" id="{57170408-47CC-4C94-90BD-2663949AFA87}"/>
                </a:ext>
              </a:extLst>
            </p:cNvPr>
            <p:cNvCxnSpPr>
              <a:cxnSpLocks/>
            </p:cNvCxnSpPr>
            <p:nvPr/>
          </p:nvCxnSpPr>
          <p:spPr>
            <a:xfrm flipH="1">
              <a:off x="9468741" y="2905120"/>
              <a:ext cx="1145137" cy="211024"/>
            </a:xfrm>
            <a:prstGeom prst="line">
              <a:avLst/>
            </a:prstGeom>
            <a:ln>
              <a:solidFill>
                <a:schemeClr val="tx1">
                  <a:lumMod val="65000"/>
                  <a:lumOff val="35000"/>
                </a:schemeClr>
              </a:solidFill>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22" name="TextBox 21">
              <a:extLst>
                <a:ext uri="{FF2B5EF4-FFF2-40B4-BE49-F238E27FC236}">
                  <a16:creationId xmlns:a16="http://schemas.microsoft.com/office/drawing/2014/main" id="{650CF3D5-8C27-4F5B-8489-D11D4AC9EEC9}"/>
                </a:ext>
              </a:extLst>
            </p:cNvPr>
            <p:cNvSpPr txBox="1"/>
            <p:nvPr/>
          </p:nvSpPr>
          <p:spPr>
            <a:xfrm rot="20953847">
              <a:off x="9781990" y="2993033"/>
              <a:ext cx="598241" cy="246221"/>
            </a:xfrm>
            <a:prstGeom prst="rect">
              <a:avLst/>
            </a:prstGeom>
            <a:noFill/>
          </p:spPr>
          <p:txBody>
            <a:bodyPr wrap="square" rtlCol="0">
              <a:spAutoFit/>
            </a:bodyPr>
            <a:lstStyle/>
            <a:p>
              <a:r>
                <a:rPr lang="en-US" sz="1000" dirty="0"/>
                <a:t>Commit</a:t>
              </a:r>
              <a:endParaRPr lang="en-IE" sz="1000" dirty="0"/>
            </a:p>
          </p:txBody>
        </p:sp>
      </p:grpSp>
    </p:spTree>
    <p:extLst>
      <p:ext uri="{BB962C8B-B14F-4D97-AF65-F5344CB8AC3E}">
        <p14:creationId xmlns:p14="http://schemas.microsoft.com/office/powerpoint/2010/main" val="2174807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838200" y="407071"/>
            <a:ext cx="10515600" cy="794204"/>
          </a:xfrm>
        </p:spPr>
        <p:txBody>
          <a:bodyPr/>
          <a:lstStyle/>
          <a:p>
            <a:r>
              <a:rPr lang="en-IE" dirty="0"/>
              <a:t>Centralized versus Distributed</a:t>
            </a:r>
          </a:p>
        </p:txBody>
      </p:sp>
      <p:sp>
        <p:nvSpPr>
          <p:cNvPr id="7" name="Content Placeholder 6">
            <a:extLst>
              <a:ext uri="{FF2B5EF4-FFF2-40B4-BE49-F238E27FC236}">
                <a16:creationId xmlns:a16="http://schemas.microsoft.com/office/drawing/2014/main" id="{098822FB-B5C7-4261-9CBB-31B53F91131E}"/>
              </a:ext>
            </a:extLst>
          </p:cNvPr>
          <p:cNvSpPr>
            <a:spLocks noGrp="1"/>
          </p:cNvSpPr>
          <p:nvPr>
            <p:ph idx="1"/>
          </p:nvPr>
        </p:nvSpPr>
        <p:spPr>
          <a:xfrm>
            <a:off x="251805" y="1176942"/>
            <a:ext cx="7409964" cy="5335704"/>
          </a:xfrm>
        </p:spPr>
        <p:txBody>
          <a:bodyPr>
            <a:normAutofit lnSpcReduction="10000"/>
          </a:bodyPr>
          <a:lstStyle/>
          <a:p>
            <a:r>
              <a:rPr lang="en-US" dirty="0"/>
              <a:t>Distributed</a:t>
            </a:r>
          </a:p>
          <a:p>
            <a:pPr lvl="1"/>
            <a:r>
              <a:rPr lang="nl-BE" dirty="0"/>
              <a:t>Elke client (ontwikkelaar) heeft zijn eigen server met een copy van de volledige versie en branches van de centrale repository (</a:t>
            </a:r>
            <a:r>
              <a:rPr lang="nl-BE" b="1" u="sng" dirty="0" err="1"/>
              <a:t>pulling</a:t>
            </a:r>
            <a:r>
              <a:rPr lang="nl-BE" dirty="0"/>
              <a:t>).</a:t>
            </a:r>
          </a:p>
          <a:p>
            <a:pPr lvl="1"/>
            <a:r>
              <a:rPr lang="nl-BE" dirty="0"/>
              <a:t>Omdat elke client over een volledige copy beschikt kan men autonoom werken, dus zonder verbonden te zijn met de server.  </a:t>
            </a:r>
          </a:p>
          <a:p>
            <a:pPr lvl="1"/>
            <a:r>
              <a:rPr lang="nl-BE" dirty="0"/>
              <a:t>Veranderingen worden tussentijds opgeslagen in de lokale repository</a:t>
            </a:r>
          </a:p>
          <a:p>
            <a:pPr lvl="1"/>
            <a:r>
              <a:rPr lang="nl-BE" dirty="0"/>
              <a:t>Pas als de veranderingen die men wil aanbrengen compleet zijn, gaat men de lokale server uitwisselen met de master repository (</a:t>
            </a:r>
            <a:r>
              <a:rPr lang="nl-BE" b="1" u="sng" dirty="0" err="1"/>
              <a:t>pushing</a:t>
            </a:r>
            <a:r>
              <a:rPr lang="nl-BE" dirty="0"/>
              <a:t>).</a:t>
            </a:r>
            <a:r>
              <a:rPr lang="en-IE" dirty="0"/>
              <a:t> </a:t>
            </a:r>
          </a:p>
          <a:p>
            <a:pPr lvl="1"/>
            <a:r>
              <a:rPr lang="nl-BE" dirty="0"/>
              <a:t>De code wordt samengevoegd met de bestaande code op de server repository. Indien er conflicten zijn met code die is toegevoegd door een andere ontwikkelaar dienen die gevalideerd te worden.</a:t>
            </a:r>
          </a:p>
        </p:txBody>
      </p:sp>
      <p:sp>
        <p:nvSpPr>
          <p:cNvPr id="8" name="Cylinder 7">
            <a:extLst>
              <a:ext uri="{FF2B5EF4-FFF2-40B4-BE49-F238E27FC236}">
                <a16:creationId xmlns:a16="http://schemas.microsoft.com/office/drawing/2014/main" id="{E87A7904-67AB-4093-80D3-8F55520E2353}"/>
              </a:ext>
            </a:extLst>
          </p:cNvPr>
          <p:cNvSpPr/>
          <p:nvPr/>
        </p:nvSpPr>
        <p:spPr>
          <a:xfrm>
            <a:off x="7733943" y="3554438"/>
            <a:ext cx="1341690" cy="1239141"/>
          </a:xfrm>
          <a:prstGeom prst="can">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Server Repository</a:t>
            </a:r>
            <a:endParaRPr lang="en-IE" dirty="0"/>
          </a:p>
        </p:txBody>
      </p:sp>
      <p:sp>
        <p:nvSpPr>
          <p:cNvPr id="9" name="Rectangle: Rounded Corners 8">
            <a:extLst>
              <a:ext uri="{FF2B5EF4-FFF2-40B4-BE49-F238E27FC236}">
                <a16:creationId xmlns:a16="http://schemas.microsoft.com/office/drawing/2014/main" id="{6F39656C-3B45-43AB-8384-B4452E0E8F04}"/>
              </a:ext>
            </a:extLst>
          </p:cNvPr>
          <p:cNvSpPr/>
          <p:nvPr/>
        </p:nvSpPr>
        <p:spPr>
          <a:xfrm>
            <a:off x="10220769" y="3230712"/>
            <a:ext cx="1341690" cy="478564"/>
          </a:xfrm>
          <a:prstGeom prst="round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Client A</a:t>
            </a:r>
            <a:endParaRPr lang="en-IE" dirty="0"/>
          </a:p>
        </p:txBody>
      </p:sp>
      <p:sp>
        <p:nvSpPr>
          <p:cNvPr id="10" name="Rectangle: Rounded Corners 9">
            <a:extLst>
              <a:ext uri="{FF2B5EF4-FFF2-40B4-BE49-F238E27FC236}">
                <a16:creationId xmlns:a16="http://schemas.microsoft.com/office/drawing/2014/main" id="{46A610C2-D54E-4D68-8D13-20DC46E1B525}"/>
              </a:ext>
            </a:extLst>
          </p:cNvPr>
          <p:cNvSpPr/>
          <p:nvPr/>
        </p:nvSpPr>
        <p:spPr>
          <a:xfrm>
            <a:off x="10272077" y="5452325"/>
            <a:ext cx="1341690" cy="478564"/>
          </a:xfrm>
          <a:prstGeom prst="round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Client B</a:t>
            </a:r>
            <a:endParaRPr lang="en-IE" dirty="0"/>
          </a:p>
        </p:txBody>
      </p:sp>
      <p:cxnSp>
        <p:nvCxnSpPr>
          <p:cNvPr id="12" name="Straight Connector 11">
            <a:extLst>
              <a:ext uri="{FF2B5EF4-FFF2-40B4-BE49-F238E27FC236}">
                <a16:creationId xmlns:a16="http://schemas.microsoft.com/office/drawing/2014/main" id="{F4CA8C82-B059-4563-95FC-D656830E18DE}"/>
              </a:ext>
            </a:extLst>
          </p:cNvPr>
          <p:cNvCxnSpPr>
            <a:cxnSpLocks/>
            <a:stCxn id="24" idx="2"/>
          </p:cNvCxnSpPr>
          <p:nvPr/>
        </p:nvCxnSpPr>
        <p:spPr>
          <a:xfrm flipH="1" flipV="1">
            <a:off x="9075637" y="4409019"/>
            <a:ext cx="1217306" cy="552016"/>
          </a:xfrm>
          <a:prstGeom prst="line">
            <a:avLst/>
          </a:prstGeom>
          <a:ln>
            <a:solidFill>
              <a:schemeClr val="tx1">
                <a:lumMod val="65000"/>
                <a:lumOff val="35000"/>
              </a:schemeClr>
            </a:solidFill>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37CFE052-5C52-4717-A595-002AD073BBBA}"/>
              </a:ext>
            </a:extLst>
          </p:cNvPr>
          <p:cNvCxnSpPr>
            <a:cxnSpLocks/>
          </p:cNvCxnSpPr>
          <p:nvPr/>
        </p:nvCxnSpPr>
        <p:spPr>
          <a:xfrm>
            <a:off x="9124697" y="4591381"/>
            <a:ext cx="1160756" cy="539831"/>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7170408-47CC-4C94-90BD-2663949AFA87}"/>
              </a:ext>
            </a:extLst>
          </p:cNvPr>
          <p:cNvCxnSpPr>
            <a:cxnSpLocks/>
          </p:cNvCxnSpPr>
          <p:nvPr/>
        </p:nvCxnSpPr>
        <p:spPr>
          <a:xfrm flipH="1">
            <a:off x="9075633" y="2786329"/>
            <a:ext cx="1145137" cy="1105309"/>
          </a:xfrm>
          <a:prstGeom prst="line">
            <a:avLst/>
          </a:prstGeom>
          <a:ln>
            <a:solidFill>
              <a:schemeClr val="tx1">
                <a:lumMod val="65000"/>
                <a:lumOff val="35000"/>
              </a:schemeClr>
            </a:solidFill>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5A4E2989-6CEA-40ED-AD8F-363743D42A16}"/>
              </a:ext>
            </a:extLst>
          </p:cNvPr>
          <p:cNvCxnSpPr>
            <a:cxnSpLocks/>
          </p:cNvCxnSpPr>
          <p:nvPr/>
        </p:nvCxnSpPr>
        <p:spPr>
          <a:xfrm flipV="1">
            <a:off x="9075633" y="2568579"/>
            <a:ext cx="1145135" cy="1105310"/>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D8653416-24CC-4D82-8955-4F6CD4CCB685}"/>
              </a:ext>
            </a:extLst>
          </p:cNvPr>
          <p:cNvSpPr txBox="1"/>
          <p:nvPr/>
        </p:nvSpPr>
        <p:spPr>
          <a:xfrm rot="18953555">
            <a:off x="9271426" y="2979156"/>
            <a:ext cx="404249" cy="246221"/>
          </a:xfrm>
          <a:prstGeom prst="rect">
            <a:avLst/>
          </a:prstGeom>
          <a:noFill/>
        </p:spPr>
        <p:txBody>
          <a:bodyPr wrap="square" rtlCol="0">
            <a:spAutoFit/>
          </a:bodyPr>
          <a:lstStyle/>
          <a:p>
            <a:r>
              <a:rPr lang="en-US" sz="1000" dirty="0"/>
              <a:t>Pull</a:t>
            </a:r>
            <a:endParaRPr lang="en-IE" sz="1000" dirty="0"/>
          </a:p>
        </p:txBody>
      </p:sp>
      <p:sp>
        <p:nvSpPr>
          <p:cNvPr id="22" name="TextBox 21">
            <a:extLst>
              <a:ext uri="{FF2B5EF4-FFF2-40B4-BE49-F238E27FC236}">
                <a16:creationId xmlns:a16="http://schemas.microsoft.com/office/drawing/2014/main" id="{650CF3D5-8C27-4F5B-8489-D11D4AC9EEC9}"/>
              </a:ext>
            </a:extLst>
          </p:cNvPr>
          <p:cNvSpPr txBox="1"/>
          <p:nvPr/>
        </p:nvSpPr>
        <p:spPr>
          <a:xfrm rot="5400000">
            <a:off x="11578328" y="5226664"/>
            <a:ext cx="598241" cy="246221"/>
          </a:xfrm>
          <a:prstGeom prst="rect">
            <a:avLst/>
          </a:prstGeom>
          <a:noFill/>
        </p:spPr>
        <p:txBody>
          <a:bodyPr wrap="square" rtlCol="0">
            <a:spAutoFit/>
          </a:bodyPr>
          <a:lstStyle/>
          <a:p>
            <a:r>
              <a:rPr lang="en-US" sz="1000" dirty="0"/>
              <a:t>Commit</a:t>
            </a:r>
            <a:endParaRPr lang="en-IE" sz="1000" dirty="0"/>
          </a:p>
        </p:txBody>
      </p:sp>
      <p:sp>
        <p:nvSpPr>
          <p:cNvPr id="17" name="Cylinder 16">
            <a:extLst>
              <a:ext uri="{FF2B5EF4-FFF2-40B4-BE49-F238E27FC236}">
                <a16:creationId xmlns:a16="http://schemas.microsoft.com/office/drawing/2014/main" id="{B1D26063-4D8B-48DE-9FC9-63355CC5DF91}"/>
              </a:ext>
            </a:extLst>
          </p:cNvPr>
          <p:cNvSpPr/>
          <p:nvPr/>
        </p:nvSpPr>
        <p:spPr>
          <a:xfrm>
            <a:off x="10220769" y="2274322"/>
            <a:ext cx="1341690" cy="836749"/>
          </a:xfrm>
          <a:prstGeom prst="can">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Server Repository</a:t>
            </a:r>
            <a:endParaRPr lang="en-IE" dirty="0"/>
          </a:p>
        </p:txBody>
      </p:sp>
      <p:sp>
        <p:nvSpPr>
          <p:cNvPr id="24" name="Cylinder 23">
            <a:extLst>
              <a:ext uri="{FF2B5EF4-FFF2-40B4-BE49-F238E27FC236}">
                <a16:creationId xmlns:a16="http://schemas.microsoft.com/office/drawing/2014/main" id="{CED1D61D-C0E9-494C-BF06-844766BB39CD}"/>
              </a:ext>
            </a:extLst>
          </p:cNvPr>
          <p:cNvSpPr/>
          <p:nvPr/>
        </p:nvSpPr>
        <p:spPr>
          <a:xfrm>
            <a:off x="10292943" y="4542660"/>
            <a:ext cx="1341690" cy="836749"/>
          </a:xfrm>
          <a:prstGeom prst="can">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Server Repository</a:t>
            </a:r>
            <a:endParaRPr lang="en-IE" dirty="0"/>
          </a:p>
        </p:txBody>
      </p:sp>
      <p:sp>
        <p:nvSpPr>
          <p:cNvPr id="3" name="Arrow: Right 2">
            <a:extLst>
              <a:ext uri="{FF2B5EF4-FFF2-40B4-BE49-F238E27FC236}">
                <a16:creationId xmlns:a16="http://schemas.microsoft.com/office/drawing/2014/main" id="{C60159BD-5970-4DE3-9AB6-F5D12E9DE5AC}"/>
              </a:ext>
            </a:extLst>
          </p:cNvPr>
          <p:cNvSpPr/>
          <p:nvPr/>
        </p:nvSpPr>
        <p:spPr>
          <a:xfrm rot="16200000">
            <a:off x="11352142" y="3068821"/>
            <a:ext cx="683664" cy="118682"/>
          </a:xfrm>
          <a:prstGeom prst="rightArrow">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E"/>
          </a:p>
        </p:txBody>
      </p:sp>
      <p:sp>
        <p:nvSpPr>
          <p:cNvPr id="25" name="Arrow: Right 24">
            <a:extLst>
              <a:ext uri="{FF2B5EF4-FFF2-40B4-BE49-F238E27FC236}">
                <a16:creationId xmlns:a16="http://schemas.microsoft.com/office/drawing/2014/main" id="{941B1403-EE7C-4F4D-AFBD-B247904863AC}"/>
              </a:ext>
            </a:extLst>
          </p:cNvPr>
          <p:cNvSpPr/>
          <p:nvPr/>
        </p:nvSpPr>
        <p:spPr>
          <a:xfrm rot="16200000">
            <a:off x="11422783" y="5290434"/>
            <a:ext cx="683664" cy="118682"/>
          </a:xfrm>
          <a:prstGeom prst="rightArrow">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E"/>
          </a:p>
        </p:txBody>
      </p:sp>
      <p:sp>
        <p:nvSpPr>
          <p:cNvPr id="26" name="TextBox 25">
            <a:extLst>
              <a:ext uri="{FF2B5EF4-FFF2-40B4-BE49-F238E27FC236}">
                <a16:creationId xmlns:a16="http://schemas.microsoft.com/office/drawing/2014/main" id="{E21813FA-9CB0-4F45-B55B-99AF86758A90}"/>
              </a:ext>
            </a:extLst>
          </p:cNvPr>
          <p:cNvSpPr txBox="1"/>
          <p:nvPr/>
        </p:nvSpPr>
        <p:spPr>
          <a:xfrm rot="5400000">
            <a:off x="11517964" y="3010760"/>
            <a:ext cx="598241" cy="246221"/>
          </a:xfrm>
          <a:prstGeom prst="rect">
            <a:avLst/>
          </a:prstGeom>
          <a:noFill/>
        </p:spPr>
        <p:txBody>
          <a:bodyPr wrap="square" rtlCol="0">
            <a:spAutoFit/>
          </a:bodyPr>
          <a:lstStyle/>
          <a:p>
            <a:r>
              <a:rPr lang="en-US" sz="1000" dirty="0"/>
              <a:t>Commit</a:t>
            </a:r>
            <a:endParaRPr lang="en-IE" sz="1000" dirty="0"/>
          </a:p>
        </p:txBody>
      </p:sp>
      <p:sp>
        <p:nvSpPr>
          <p:cNvPr id="27" name="TextBox 26">
            <a:extLst>
              <a:ext uri="{FF2B5EF4-FFF2-40B4-BE49-F238E27FC236}">
                <a16:creationId xmlns:a16="http://schemas.microsoft.com/office/drawing/2014/main" id="{30921D85-DD02-4D64-84D2-A95B2A944DDB}"/>
              </a:ext>
            </a:extLst>
          </p:cNvPr>
          <p:cNvSpPr txBox="1"/>
          <p:nvPr/>
        </p:nvSpPr>
        <p:spPr>
          <a:xfrm rot="18953555">
            <a:off x="9525303" y="3246343"/>
            <a:ext cx="514695" cy="246221"/>
          </a:xfrm>
          <a:prstGeom prst="rect">
            <a:avLst/>
          </a:prstGeom>
          <a:noFill/>
        </p:spPr>
        <p:txBody>
          <a:bodyPr wrap="square" rtlCol="0">
            <a:spAutoFit/>
          </a:bodyPr>
          <a:lstStyle/>
          <a:p>
            <a:r>
              <a:rPr lang="en-US" sz="1000" dirty="0"/>
              <a:t>Push</a:t>
            </a:r>
            <a:endParaRPr lang="en-IE" sz="1000" dirty="0"/>
          </a:p>
        </p:txBody>
      </p:sp>
      <p:sp>
        <p:nvSpPr>
          <p:cNvPr id="34" name="TextBox 33">
            <a:extLst>
              <a:ext uri="{FF2B5EF4-FFF2-40B4-BE49-F238E27FC236}">
                <a16:creationId xmlns:a16="http://schemas.microsoft.com/office/drawing/2014/main" id="{D1CDFBF9-55CB-4308-A31C-CDE267FD2C54}"/>
              </a:ext>
            </a:extLst>
          </p:cNvPr>
          <p:cNvSpPr txBox="1"/>
          <p:nvPr/>
        </p:nvSpPr>
        <p:spPr>
          <a:xfrm rot="1532701">
            <a:off x="9392517" y="4805549"/>
            <a:ext cx="404249" cy="246221"/>
          </a:xfrm>
          <a:prstGeom prst="rect">
            <a:avLst/>
          </a:prstGeom>
          <a:noFill/>
        </p:spPr>
        <p:txBody>
          <a:bodyPr wrap="square" rtlCol="0">
            <a:spAutoFit/>
          </a:bodyPr>
          <a:lstStyle/>
          <a:p>
            <a:r>
              <a:rPr lang="en-US" sz="1000" dirty="0"/>
              <a:t>Pull</a:t>
            </a:r>
            <a:endParaRPr lang="en-IE" sz="1000" dirty="0"/>
          </a:p>
        </p:txBody>
      </p:sp>
      <p:sp>
        <p:nvSpPr>
          <p:cNvPr id="37" name="TextBox 36">
            <a:extLst>
              <a:ext uri="{FF2B5EF4-FFF2-40B4-BE49-F238E27FC236}">
                <a16:creationId xmlns:a16="http://schemas.microsoft.com/office/drawing/2014/main" id="{3E76E67B-0A59-4EDC-A20E-3D1D9F378B28}"/>
              </a:ext>
            </a:extLst>
          </p:cNvPr>
          <p:cNvSpPr txBox="1"/>
          <p:nvPr/>
        </p:nvSpPr>
        <p:spPr>
          <a:xfrm rot="1532701">
            <a:off x="9482705" y="4429636"/>
            <a:ext cx="469065" cy="246221"/>
          </a:xfrm>
          <a:prstGeom prst="rect">
            <a:avLst/>
          </a:prstGeom>
          <a:noFill/>
        </p:spPr>
        <p:txBody>
          <a:bodyPr wrap="square" rtlCol="0">
            <a:spAutoFit/>
          </a:bodyPr>
          <a:lstStyle/>
          <a:p>
            <a:r>
              <a:rPr lang="en-US" sz="1000" dirty="0"/>
              <a:t>Push</a:t>
            </a:r>
            <a:endParaRPr lang="en-IE" sz="1000" dirty="0"/>
          </a:p>
        </p:txBody>
      </p:sp>
    </p:spTree>
    <p:extLst>
      <p:ext uri="{BB962C8B-B14F-4D97-AF65-F5344CB8AC3E}">
        <p14:creationId xmlns:p14="http://schemas.microsoft.com/office/powerpoint/2010/main" val="4132077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8" name="Rectangle 77">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Afbeelding 1" descr="A person posing for the camera&#10;&#10;Description automatically generated">
            <a:extLst>
              <a:ext uri="{FF2B5EF4-FFF2-40B4-BE49-F238E27FC236}">
                <a16:creationId xmlns:a16="http://schemas.microsoft.com/office/drawing/2014/main" id="{0E220B07-5480-4FCA-BE42-EB8196FFE969}"/>
              </a:ext>
            </a:extLst>
          </p:cNvPr>
          <p:cNvPicPr>
            <a:picLocks noChangeAspect="1"/>
          </p:cNvPicPr>
          <p:nvPr/>
        </p:nvPicPr>
        <p:blipFill rotWithShape="1">
          <a:blip r:embed="rId2">
            <a:extLst>
              <a:ext uri="{28A0092B-C50C-407E-A947-70E740481C1C}">
                <a14:useLocalDpi xmlns:a14="http://schemas.microsoft.com/office/drawing/2010/main" val="0"/>
              </a:ext>
            </a:extLst>
          </a:blip>
          <a:srcRect t="32663" r="7831" b="5903"/>
          <a:stretch/>
        </p:blipFill>
        <p:spPr>
          <a:xfrm>
            <a:off x="3523488" y="10"/>
            <a:ext cx="8668512" cy="6857990"/>
          </a:xfrm>
          <a:prstGeom prst="rect">
            <a:avLst/>
          </a:prstGeom>
        </p:spPr>
      </p:pic>
      <p:sp>
        <p:nvSpPr>
          <p:cNvPr id="80" name="Rectangle 79">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el 1">
            <a:extLst>
              <a:ext uri="{FF2B5EF4-FFF2-40B4-BE49-F238E27FC236}">
                <a16:creationId xmlns:a16="http://schemas.microsoft.com/office/drawing/2014/main" id="{4355865D-EE50-493F-AC56-B05ED5AAFDF9}"/>
              </a:ext>
            </a:extLst>
          </p:cNvPr>
          <p:cNvSpPr txBox="1">
            <a:spLocks/>
          </p:cNvSpPr>
          <p:nvPr/>
        </p:nvSpPr>
        <p:spPr>
          <a:xfrm>
            <a:off x="-559482" y="1655763"/>
            <a:ext cx="5827569" cy="3204134"/>
          </a:xfrm>
          <a:prstGeom prst="ellipse">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nl-BE" sz="4800" b="1" dirty="0"/>
              <a:t>Basisprincipes</a:t>
            </a:r>
            <a:r>
              <a:rPr lang="en-US" sz="4800" b="1" dirty="0"/>
              <a:t> GIT </a:t>
            </a:r>
          </a:p>
        </p:txBody>
      </p:sp>
      <p:sp>
        <p:nvSpPr>
          <p:cNvPr id="82" name="Rectangle 8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4" name="Rectangle 8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99603883"/>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838200" y="407071"/>
            <a:ext cx="10515600" cy="794204"/>
          </a:xfrm>
        </p:spPr>
        <p:txBody>
          <a:bodyPr/>
          <a:lstStyle/>
          <a:p>
            <a:r>
              <a:rPr lang="nl-BE" dirty="0"/>
              <a:t>GIT: Overzicht</a:t>
            </a:r>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838200" y="1275126"/>
            <a:ext cx="10515600" cy="5092117"/>
          </a:xfrm>
        </p:spPr>
        <p:txBody>
          <a:bodyPr>
            <a:normAutofit/>
          </a:bodyPr>
          <a:lstStyle/>
          <a:p>
            <a:r>
              <a:rPr lang="nl-BE" dirty="0"/>
              <a:t>Git is een Distributed </a:t>
            </a:r>
            <a:r>
              <a:rPr lang="nl-BE" dirty="0" err="1"/>
              <a:t>Revision</a:t>
            </a:r>
            <a:r>
              <a:rPr lang="nl-BE" dirty="0"/>
              <a:t> Control System (DRCS).</a:t>
            </a:r>
          </a:p>
          <a:p>
            <a:r>
              <a:rPr lang="nl-BE" dirty="0"/>
              <a:t>Open source, GNU General Public License </a:t>
            </a:r>
            <a:r>
              <a:rPr lang="nl-BE" dirty="0" err="1"/>
              <a:t>version</a:t>
            </a:r>
            <a:r>
              <a:rPr lang="nl-BE" dirty="0"/>
              <a:t> 2.0.</a:t>
            </a:r>
          </a:p>
          <a:p>
            <a:r>
              <a:rPr lang="nl-BE" dirty="0"/>
              <a:t>Download Git client (Windows): </a:t>
            </a:r>
            <a:r>
              <a:rPr lang="nl-BE" b="1" dirty="0"/>
              <a:t>https://git-scm.com/download/win</a:t>
            </a:r>
          </a:p>
          <a:p>
            <a:r>
              <a:rPr lang="nl-BE" dirty="0"/>
              <a:t>Git bestaat uit verschillende lagen:</a:t>
            </a:r>
          </a:p>
          <a:p>
            <a:pPr lvl="1"/>
            <a:r>
              <a:rPr lang="nl-BE" dirty="0"/>
              <a:t>Een inhoudstabel (index) en object database</a:t>
            </a:r>
          </a:p>
          <a:p>
            <a:pPr lvl="1"/>
            <a:r>
              <a:rPr lang="nl-BE" dirty="0"/>
              <a:t>Branches</a:t>
            </a:r>
          </a:p>
          <a:p>
            <a:pPr lvl="1"/>
            <a:endParaRPr lang="nl-BE" dirty="0"/>
          </a:p>
          <a:p>
            <a:endParaRPr lang="nl-BE" dirty="0"/>
          </a:p>
        </p:txBody>
      </p:sp>
    </p:spTree>
    <p:extLst>
      <p:ext uri="{BB962C8B-B14F-4D97-AF65-F5344CB8AC3E}">
        <p14:creationId xmlns:p14="http://schemas.microsoft.com/office/powerpoint/2010/main" val="1057382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838200" y="407071"/>
            <a:ext cx="10515600" cy="794204"/>
          </a:xfrm>
        </p:spPr>
        <p:txBody>
          <a:bodyPr/>
          <a:lstStyle/>
          <a:p>
            <a:r>
              <a:rPr lang="nl-BE" dirty="0"/>
              <a:t>Inhoudstabel</a:t>
            </a:r>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393107" y="1275126"/>
            <a:ext cx="11477001" cy="5092117"/>
          </a:xfrm>
        </p:spPr>
        <p:txBody>
          <a:bodyPr>
            <a:normAutofit/>
          </a:bodyPr>
          <a:lstStyle/>
          <a:p>
            <a:r>
              <a:rPr lang="nl-BE" dirty="0"/>
              <a:t>De basis van Git bestaat uit het opslaan van bestanden met een unieke </a:t>
            </a:r>
            <a:r>
              <a:rPr lang="nl-BE" dirty="0" err="1"/>
              <a:t>key</a:t>
            </a:r>
            <a:r>
              <a:rPr lang="nl-BE" dirty="0"/>
              <a:t>.</a:t>
            </a:r>
          </a:p>
          <a:p>
            <a:r>
              <a:rPr lang="nl-BE" dirty="0"/>
              <a:t>De unieke </a:t>
            </a:r>
            <a:r>
              <a:rPr lang="nl-BE" dirty="0" err="1"/>
              <a:t>key</a:t>
            </a:r>
            <a:r>
              <a:rPr lang="nl-BE" dirty="0"/>
              <a:t> is gebaseerd op de inhoud van de file. Hiervoor wordt een </a:t>
            </a:r>
            <a:r>
              <a:rPr lang="nl-BE" dirty="0" err="1"/>
              <a:t>hash</a:t>
            </a:r>
            <a:r>
              <a:rPr lang="nl-BE" dirty="0"/>
              <a:t> gebruikt, een digitale handtekening.</a:t>
            </a:r>
          </a:p>
          <a:p>
            <a:pPr lvl="1"/>
            <a:r>
              <a:rPr lang="nl-BE" dirty="0"/>
              <a:t>Wanneer er ook maar 1 byte wijzigt dan wijzigt de unieke sleutel van de file.</a:t>
            </a:r>
          </a:p>
          <a:p>
            <a:pPr lvl="1"/>
            <a:r>
              <a:rPr lang="nl-BE" dirty="0"/>
              <a:t>De kans dat 2 sleutels hetzelfde zijn met een andere inhoud is bijna onbestaande. Er is meer kans dat je 6x na elkaar de </a:t>
            </a:r>
            <a:r>
              <a:rPr lang="nl-BE" dirty="0" err="1"/>
              <a:t>Euromillions</a:t>
            </a:r>
            <a:r>
              <a:rPr lang="nl-BE" dirty="0"/>
              <a:t> wint dan dat je een identieke sleutel krijgt.</a:t>
            </a:r>
          </a:p>
          <a:p>
            <a:pPr lvl="1"/>
            <a:r>
              <a:rPr lang="nl-BE" dirty="0"/>
              <a:t>De gebruikte </a:t>
            </a:r>
            <a:r>
              <a:rPr lang="nl-BE" dirty="0" err="1"/>
              <a:t>hash</a:t>
            </a:r>
            <a:r>
              <a:rPr lang="nl-BE" dirty="0"/>
              <a:t> is </a:t>
            </a:r>
            <a:r>
              <a:rPr lang="nl-BE" b="1" dirty="0"/>
              <a:t>SHA1</a:t>
            </a:r>
            <a:r>
              <a:rPr lang="nl-BE" dirty="0"/>
              <a:t>.</a:t>
            </a:r>
          </a:p>
          <a:p>
            <a:pPr lvl="1"/>
            <a:r>
              <a:rPr lang="nl-BE" dirty="0"/>
              <a:t>Elke wijziging wordt afzonderlijk opgeslagen met zijn unieke sleutel.</a:t>
            </a:r>
          </a:p>
          <a:p>
            <a:r>
              <a:rPr lang="nl-BE" dirty="0"/>
              <a:t>We kunnen de </a:t>
            </a:r>
            <a:r>
              <a:rPr lang="nl-BE" dirty="0" err="1"/>
              <a:t>hash</a:t>
            </a:r>
            <a:r>
              <a:rPr lang="nl-BE" dirty="0"/>
              <a:t> van een file manueel berekenen met het commando:</a:t>
            </a:r>
          </a:p>
          <a:p>
            <a:pPr marL="914400" lvl="2" indent="0">
              <a:buNone/>
            </a:pPr>
            <a:r>
              <a:rPr lang="nl-BE" sz="2400" b="1" dirty="0"/>
              <a:t> ‘git </a:t>
            </a:r>
            <a:r>
              <a:rPr lang="nl-BE" sz="2400" b="1" dirty="0" err="1"/>
              <a:t>hash</a:t>
            </a:r>
            <a:r>
              <a:rPr lang="nl-BE" sz="2400" b="1" dirty="0"/>
              <a:t>-object &lt;file name&gt;’</a:t>
            </a:r>
          </a:p>
          <a:p>
            <a:pPr marL="914400" lvl="2" indent="0">
              <a:buNone/>
            </a:pPr>
            <a:r>
              <a:rPr lang="nl-BE" sz="2400" b="1" dirty="0"/>
              <a:t>	</a:t>
            </a:r>
            <a:r>
              <a:rPr lang="nl-BE" sz="1800" dirty="0"/>
              <a:t>Het resultaat zal een </a:t>
            </a:r>
            <a:r>
              <a:rPr lang="nl-BE" sz="1800" dirty="0" err="1"/>
              <a:t>hash</a:t>
            </a:r>
            <a:r>
              <a:rPr lang="nl-BE" sz="1800" dirty="0"/>
              <a:t> sleutel zijn, bv d00c2e73bcafb85ac99e0529b5703e7ed9201d18</a:t>
            </a:r>
            <a:endParaRPr lang="nl-BE" sz="2400" dirty="0"/>
          </a:p>
        </p:txBody>
      </p:sp>
    </p:spTree>
    <p:extLst>
      <p:ext uri="{BB962C8B-B14F-4D97-AF65-F5344CB8AC3E}">
        <p14:creationId xmlns:p14="http://schemas.microsoft.com/office/powerpoint/2010/main" val="2916184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2784</Words>
  <Application>Microsoft Office PowerPoint</Application>
  <PresentationFormat>Widescreen</PresentationFormat>
  <Paragraphs>402</Paragraphs>
  <Slides>35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Calibri</vt:lpstr>
      <vt:lpstr>Calibri Light</vt:lpstr>
      <vt:lpstr>Office Theme</vt:lpstr>
      <vt:lpstr>   Programmeren in C# </vt:lpstr>
      <vt:lpstr>PowerPoint Presentation</vt:lpstr>
      <vt:lpstr>Wat is source control ?</vt:lpstr>
      <vt:lpstr>Uitgebreide systemen van source control:</vt:lpstr>
      <vt:lpstr>Centralized versus Distributed</vt:lpstr>
      <vt:lpstr>Centralized versus Distributed</vt:lpstr>
      <vt:lpstr>PowerPoint Presentation</vt:lpstr>
      <vt:lpstr>GIT: Overzicht</vt:lpstr>
      <vt:lpstr>Inhoudstabel</vt:lpstr>
      <vt:lpstr>Repository folder</vt:lpstr>
      <vt:lpstr>Repository folder</vt:lpstr>
      <vt:lpstr>Repository objects</vt:lpstr>
      <vt:lpstr>Object tree</vt:lpstr>
      <vt:lpstr>Commando referentielijst</vt:lpstr>
      <vt:lpstr>Labo:  </vt:lpstr>
      <vt:lpstr>PowerPoint Presentation</vt:lpstr>
      <vt:lpstr>Wat zijn branches?</vt:lpstr>
      <vt:lpstr>Git branch commando’s</vt:lpstr>
      <vt:lpstr>Branches in werking:</vt:lpstr>
      <vt:lpstr>Branches in Git</vt:lpstr>
      <vt:lpstr>Branches in Git</vt:lpstr>
      <vt:lpstr>PowerPoint Presentation</vt:lpstr>
      <vt:lpstr>Detached head</vt:lpstr>
      <vt:lpstr>Detached head</vt:lpstr>
      <vt:lpstr>PowerPoint Presentation</vt:lpstr>
      <vt:lpstr>Merge</vt:lpstr>
      <vt:lpstr>Merging</vt:lpstr>
      <vt:lpstr>Rebase</vt:lpstr>
      <vt:lpstr>Rebase</vt:lpstr>
      <vt:lpstr>PowerPoint Presentation</vt:lpstr>
      <vt:lpstr>Distributed version control</vt:lpstr>
      <vt:lpstr>Werken met Distributed version control</vt:lpstr>
      <vt:lpstr>PowerPoint Presentation</vt:lpstr>
      <vt:lpstr>Synchroniseren van git servers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Programmeren in C# </dc:title>
  <dc:creator>filip geens</dc:creator>
  <cp:lastModifiedBy>filip geens</cp:lastModifiedBy>
  <cp:revision>3</cp:revision>
  <dcterms:created xsi:type="dcterms:W3CDTF">2020-09-21T21:47:33Z</dcterms:created>
  <dcterms:modified xsi:type="dcterms:W3CDTF">2020-09-21T22:06:09Z</dcterms:modified>
</cp:coreProperties>
</file>