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amp.cse.fau.edu/~lgarcia2013/cbc2/login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71A4-62EE-46DF-8505-3D62C4A64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311" y="3753393"/>
            <a:ext cx="9237378" cy="1023987"/>
          </a:xfrm>
        </p:spPr>
        <p:txBody>
          <a:bodyPr/>
          <a:lstStyle/>
          <a:p>
            <a:pPr algn="ctr"/>
            <a:r>
              <a:rPr lang="en-US" sz="5400" b="1"/>
              <a:t>my Comic Book Collection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CF304-F273-445D-ADEE-E206E9183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77380"/>
            <a:ext cx="8825658" cy="1710506"/>
          </a:xfrm>
        </p:spPr>
        <p:txBody>
          <a:bodyPr/>
          <a:lstStyle/>
          <a:p>
            <a:pPr algn="ctr"/>
            <a:r>
              <a:rPr lang="en-US" dirty="0"/>
              <a:t>Project by:</a:t>
            </a:r>
          </a:p>
          <a:p>
            <a:pPr algn="ctr"/>
            <a:r>
              <a:rPr lang="en-US" dirty="0"/>
              <a:t>Lukas Garcia, Bryan Cabrera, Alan Young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April 19, 2019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73214-5BB2-495F-92D6-081CAC7D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484632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D1D8-F1FD-48D2-BF90-F62F885C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6" y="426721"/>
            <a:ext cx="3325731" cy="1675975"/>
          </a:xfrm>
        </p:spPr>
        <p:txBody>
          <a:bodyPr>
            <a:normAutofit/>
          </a:bodyPr>
          <a:lstStyle/>
          <a:p>
            <a:r>
              <a:rPr lang="en-US" b="1" dirty="0"/>
              <a:t>Why we did this project?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8FE28-0278-4287-8A67-359C8EACF7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" r="3885"/>
          <a:stretch/>
        </p:blipFill>
        <p:spPr>
          <a:xfrm>
            <a:off x="4485628" y="609601"/>
            <a:ext cx="340903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9CD84-4F0B-40BC-A511-5B5335C4FE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36"/>
          <a:stretch/>
        </p:blipFill>
        <p:spPr>
          <a:xfrm>
            <a:off x="8136852" y="609601"/>
            <a:ext cx="340903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4BFCD53-7EAD-4FDE-866D-72D8ED608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C598-F77F-405C-8D52-4DC873D6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41" y="2102696"/>
            <a:ext cx="3329666" cy="42458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In a nut shell, comic book collecting on the go is a hassle.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Paper and pencil is the best method of choice, but it is very, very basic.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Comic book databases exist, but they’re not mobile.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Lots of comic books are based the series and the condition, especially the condition.</a:t>
            </a:r>
          </a:p>
        </p:txBody>
      </p:sp>
    </p:spTree>
    <p:extLst>
      <p:ext uri="{BB962C8B-B14F-4D97-AF65-F5344CB8AC3E}">
        <p14:creationId xmlns:p14="http://schemas.microsoft.com/office/powerpoint/2010/main" val="97538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8401-3D76-4C21-8723-0C652289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74" y="2599226"/>
            <a:ext cx="1932987" cy="1659546"/>
          </a:xfrm>
        </p:spPr>
        <p:txBody>
          <a:bodyPr/>
          <a:lstStyle/>
          <a:p>
            <a:r>
              <a:rPr lang="en-US" b="1" dirty="0"/>
              <a:t>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2A4FB-9CDC-4329-A401-9EBD9E887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38" y="301169"/>
            <a:ext cx="8933688" cy="62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5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8401-3D76-4C21-8723-0C652289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r>
              <a:rPr lang="en-US" b="1" dirty="0"/>
              <a:t>Query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74BD2B-3312-458B-B8B9-9B625527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64" y="1531711"/>
            <a:ext cx="8946541" cy="470826"/>
          </a:xfrm>
        </p:spPr>
        <p:txBody>
          <a:bodyPr/>
          <a:lstStyle/>
          <a:p>
            <a:r>
              <a:rPr lang="en-US" dirty="0"/>
              <a:t>Show comic books that are published by Marvel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9C342-38EA-4316-873D-727C52B3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07" y="2020825"/>
            <a:ext cx="5998273" cy="1078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2ACE28-6377-4209-A38D-10D1E3B71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07" y="3360801"/>
            <a:ext cx="7320725" cy="282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7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8401-3D76-4C21-8723-0C652289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r>
              <a:rPr lang="en-US" b="1" dirty="0"/>
              <a:t>Query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74BD2B-3312-458B-B8B9-9B625527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64" y="1531711"/>
            <a:ext cx="8946541" cy="470826"/>
          </a:xfrm>
        </p:spPr>
        <p:txBody>
          <a:bodyPr/>
          <a:lstStyle/>
          <a:p>
            <a:r>
              <a:rPr lang="en-US" dirty="0"/>
              <a:t>Show comic books that have a “Good” condition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54458-B54B-460F-82AC-1591F8DF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43" y="2138955"/>
            <a:ext cx="8279391" cy="929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58540C-5659-41C7-A5B1-B26122A5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42" y="3451014"/>
            <a:ext cx="9259819" cy="11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5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8401-3D76-4C21-8723-0C652289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r>
              <a:rPr lang="en-US" b="1" dirty="0"/>
              <a:t>Query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74BD2B-3312-458B-B8B9-9B625527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64" y="1531711"/>
            <a:ext cx="8946541" cy="470826"/>
          </a:xfrm>
        </p:spPr>
        <p:txBody>
          <a:bodyPr/>
          <a:lstStyle/>
          <a:p>
            <a:r>
              <a:rPr lang="en-US" dirty="0"/>
              <a:t>Show all comic books with Publisher and condition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3DAA7-3585-4E27-8092-9DC10299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08" y="2029969"/>
            <a:ext cx="9906513" cy="929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25361-CB71-47F6-9160-8E1555D1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08" y="3356201"/>
            <a:ext cx="10000949" cy="24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8401-3D76-4C21-8723-0C652289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r>
              <a:rPr lang="en-US" b="1" dirty="0"/>
              <a:t>Query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74BD2B-3312-458B-B8B9-9B625527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64" y="1531711"/>
            <a:ext cx="8946541" cy="470826"/>
          </a:xfrm>
        </p:spPr>
        <p:txBody>
          <a:bodyPr/>
          <a:lstStyle/>
          <a:p>
            <a:r>
              <a:rPr lang="en-US" dirty="0"/>
              <a:t>Show comic books that published are by Marvel with their condition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954F1-1988-49B6-AD8C-D4DE59F9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3" y="2075689"/>
            <a:ext cx="9892209" cy="1188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D38298-C665-4D8B-AF5E-6C81EBAB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83" y="3593593"/>
            <a:ext cx="10157274" cy="181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7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8401-3D76-4C21-8723-0C652289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r>
              <a:rPr lang="en-US" b="1" dirty="0"/>
              <a:t>Query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74BD2B-3312-458B-B8B9-9B625527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64" y="1531711"/>
            <a:ext cx="8946541" cy="827442"/>
          </a:xfrm>
        </p:spPr>
        <p:txBody>
          <a:bodyPr/>
          <a:lstStyle/>
          <a:p>
            <a:r>
              <a:rPr lang="en-US" dirty="0"/>
              <a:t>Show comic books that are published by Marvel and DC, with a “Very Fine” and “Good” condition.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8104F-9E74-44BC-9B07-DCB64962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79" y="2384553"/>
            <a:ext cx="8132058" cy="1355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88DDD-2F6F-48B2-969B-30BB81DBF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979" y="4198048"/>
            <a:ext cx="8443163" cy="16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6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9B2C-327F-43C8-B413-51900D57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16142"/>
            <a:ext cx="9404723" cy="1400530"/>
          </a:xfrm>
        </p:spPr>
        <p:txBody>
          <a:bodyPr/>
          <a:lstStyle/>
          <a:p>
            <a:r>
              <a:rPr lang="en-US" b="1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592A-44E8-4176-A80E-A0745289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2052918"/>
            <a:ext cx="8946541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http://lamp.cse.fau.edu/~lgarcia2013/cbc2/login.php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76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my Comic Book Collection</vt:lpstr>
      <vt:lpstr>Why we did this project?</vt:lpstr>
      <vt:lpstr>ER Model</vt:lpstr>
      <vt:lpstr>Query Examples</vt:lpstr>
      <vt:lpstr>Query Examples</vt:lpstr>
      <vt:lpstr>Query Examples</vt:lpstr>
      <vt:lpstr>Query Examples</vt:lpstr>
      <vt:lpstr>Query Examples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Comic Book Collection</dc:title>
  <dc:creator>Lukas Garcia</dc:creator>
  <cp:lastModifiedBy>Lukas Garcia</cp:lastModifiedBy>
  <cp:revision>8</cp:revision>
  <dcterms:created xsi:type="dcterms:W3CDTF">2019-04-19T15:19:22Z</dcterms:created>
  <dcterms:modified xsi:type="dcterms:W3CDTF">2019-04-19T16:15:19Z</dcterms:modified>
</cp:coreProperties>
</file>