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. Triveni" userId="d37549f0f48225b3" providerId="LiveId" clId="{3A6305F0-83CB-489A-8C9B-E77F8D8B72BE}"/>
    <pc:docChg chg="undo custSel addSld modSld">
      <pc:chgData name="A. Triveni" userId="d37549f0f48225b3" providerId="LiveId" clId="{3A6305F0-83CB-489A-8C9B-E77F8D8B72BE}" dt="2021-06-02T10:32:59.908" v="683" actId="1076"/>
      <pc:docMkLst>
        <pc:docMk/>
      </pc:docMkLst>
      <pc:sldChg chg="addSp modSp mod">
        <pc:chgData name="A. Triveni" userId="d37549f0f48225b3" providerId="LiveId" clId="{3A6305F0-83CB-489A-8C9B-E77F8D8B72BE}" dt="2021-06-02T10:25:22.724" v="217" actId="14100"/>
        <pc:sldMkLst>
          <pc:docMk/>
          <pc:sldMk cId="1667019476" sldId="256"/>
        </pc:sldMkLst>
        <pc:picChg chg="add mod">
          <ac:chgData name="A. Triveni" userId="d37549f0f48225b3" providerId="LiveId" clId="{3A6305F0-83CB-489A-8C9B-E77F8D8B72BE}" dt="2021-06-02T10:25:22.724" v="217" actId="14100"/>
          <ac:picMkLst>
            <pc:docMk/>
            <pc:sldMk cId="1667019476" sldId="256"/>
            <ac:picMk id="5" creationId="{B0CCEBA7-DD5C-4D18-A10D-970C42DBAB21}"/>
          </ac:picMkLst>
        </pc:picChg>
      </pc:sldChg>
      <pc:sldChg chg="addSp delSp modSp new mod">
        <pc:chgData name="A. Triveni" userId="d37549f0f48225b3" providerId="LiveId" clId="{3A6305F0-83CB-489A-8C9B-E77F8D8B72BE}" dt="2021-06-02T10:22:03.266" v="210" actId="20577"/>
        <pc:sldMkLst>
          <pc:docMk/>
          <pc:sldMk cId="4166559927" sldId="262"/>
        </pc:sldMkLst>
        <pc:spChg chg="del">
          <ac:chgData name="A. Triveni" userId="d37549f0f48225b3" providerId="LiveId" clId="{3A6305F0-83CB-489A-8C9B-E77F8D8B72BE}" dt="2021-06-02T10:17:42.328" v="1"/>
          <ac:spMkLst>
            <pc:docMk/>
            <pc:sldMk cId="4166559927" sldId="262"/>
            <ac:spMk id="2" creationId="{2D4B4520-D6FF-4885-9062-78304ABD0D3E}"/>
          </ac:spMkLst>
        </pc:spChg>
        <pc:spChg chg="del">
          <ac:chgData name="A. Triveni" userId="d37549f0f48225b3" providerId="LiveId" clId="{3A6305F0-83CB-489A-8C9B-E77F8D8B72BE}" dt="2021-06-02T10:17:42.328" v="1"/>
          <ac:spMkLst>
            <pc:docMk/>
            <pc:sldMk cId="4166559927" sldId="262"/>
            <ac:spMk id="3" creationId="{187E40F5-2098-4D4A-9880-EFDA410FC7B2}"/>
          </ac:spMkLst>
        </pc:spChg>
        <pc:spChg chg="del">
          <ac:chgData name="A. Triveni" userId="d37549f0f48225b3" providerId="LiveId" clId="{3A6305F0-83CB-489A-8C9B-E77F8D8B72BE}" dt="2021-06-02T10:17:42.328" v="1"/>
          <ac:spMkLst>
            <pc:docMk/>
            <pc:sldMk cId="4166559927" sldId="262"/>
            <ac:spMk id="4" creationId="{BD57B7B2-0A4A-4835-8758-8FB2AE3B0B99}"/>
          </ac:spMkLst>
        </pc:spChg>
        <pc:spChg chg="add mod">
          <ac:chgData name="A. Triveni" userId="d37549f0f48225b3" providerId="LiveId" clId="{3A6305F0-83CB-489A-8C9B-E77F8D8B72BE}" dt="2021-06-02T10:18:28.803" v="19" actId="20577"/>
          <ac:spMkLst>
            <pc:docMk/>
            <pc:sldMk cId="4166559927" sldId="262"/>
            <ac:spMk id="5" creationId="{D79DC0B3-737E-46C9-9D87-D64DF83BDB12}"/>
          </ac:spMkLst>
        </pc:spChg>
        <pc:spChg chg="add mod">
          <ac:chgData name="A. Triveni" userId="d37549f0f48225b3" providerId="LiveId" clId="{3A6305F0-83CB-489A-8C9B-E77F8D8B72BE}" dt="2021-06-02T10:22:03.266" v="210" actId="20577"/>
          <ac:spMkLst>
            <pc:docMk/>
            <pc:sldMk cId="4166559927" sldId="262"/>
            <ac:spMk id="6" creationId="{2ED4EF59-6248-4DDA-83B4-CCC61AD83CAD}"/>
          </ac:spMkLst>
        </pc:spChg>
      </pc:sldChg>
      <pc:sldChg chg="addSp delSp modSp new mod">
        <pc:chgData name="A. Triveni" userId="d37549f0f48225b3" providerId="LiveId" clId="{3A6305F0-83CB-489A-8C9B-E77F8D8B72BE}" dt="2021-06-02T10:32:59.908" v="683" actId="1076"/>
        <pc:sldMkLst>
          <pc:docMk/>
          <pc:sldMk cId="748585034" sldId="263"/>
        </pc:sldMkLst>
        <pc:spChg chg="del">
          <ac:chgData name="A. Triveni" userId="d37549f0f48225b3" providerId="LiveId" clId="{3A6305F0-83CB-489A-8C9B-E77F8D8B72BE}" dt="2021-06-02T10:25:44.562" v="219"/>
          <ac:spMkLst>
            <pc:docMk/>
            <pc:sldMk cId="748585034" sldId="263"/>
            <ac:spMk id="2" creationId="{44B68A21-A2BF-4B93-96BA-B42D6E3358A8}"/>
          </ac:spMkLst>
        </pc:spChg>
        <pc:spChg chg="del">
          <ac:chgData name="A. Triveni" userId="d37549f0f48225b3" providerId="LiveId" clId="{3A6305F0-83CB-489A-8C9B-E77F8D8B72BE}" dt="2021-06-02T10:25:44.562" v="219"/>
          <ac:spMkLst>
            <pc:docMk/>
            <pc:sldMk cId="748585034" sldId="263"/>
            <ac:spMk id="3" creationId="{36B90C3A-B3D7-4722-A1F9-DB6900D2935D}"/>
          </ac:spMkLst>
        </pc:spChg>
        <pc:spChg chg="add mod">
          <ac:chgData name="A. Triveni" userId="d37549f0f48225b3" providerId="LiveId" clId="{3A6305F0-83CB-489A-8C9B-E77F8D8B72BE}" dt="2021-06-02T10:32:59.908" v="683" actId="1076"/>
          <ac:spMkLst>
            <pc:docMk/>
            <pc:sldMk cId="748585034" sldId="263"/>
            <ac:spMk id="4" creationId="{743B5EE8-A977-4724-9E7B-9AE5E5DCEE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E8D2DF5-F2A6-4FBE-848F-EBA1397E288D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84E2A75-DC08-42FA-B225-2CC239AF9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77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2DF5-F2A6-4FBE-848F-EBA1397E288D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2A75-DC08-42FA-B225-2CC239AF9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71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E8D2DF5-F2A6-4FBE-848F-EBA1397E288D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E2A75-DC08-42FA-B225-2CC239AF9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36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E8D2DF5-F2A6-4FBE-848F-EBA1397E288D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E2A75-DC08-42FA-B225-2CC239AF9F1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6901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E8D2DF5-F2A6-4FBE-848F-EBA1397E288D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E2A75-DC08-42FA-B225-2CC239AF9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632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2DF5-F2A6-4FBE-848F-EBA1397E288D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2A75-DC08-42FA-B225-2CC239AF9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852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2DF5-F2A6-4FBE-848F-EBA1397E288D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2A75-DC08-42FA-B225-2CC239AF9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453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2DF5-F2A6-4FBE-848F-EBA1397E288D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2A75-DC08-42FA-B225-2CC239AF9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646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E8D2DF5-F2A6-4FBE-848F-EBA1397E288D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E2A75-DC08-42FA-B225-2CC239AF9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51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2DF5-F2A6-4FBE-848F-EBA1397E288D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2A75-DC08-42FA-B225-2CC239AF9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26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E8D2DF5-F2A6-4FBE-848F-EBA1397E288D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E2A75-DC08-42FA-B225-2CC239AF9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07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2DF5-F2A6-4FBE-848F-EBA1397E288D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2A75-DC08-42FA-B225-2CC239AF9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5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2DF5-F2A6-4FBE-848F-EBA1397E288D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2A75-DC08-42FA-B225-2CC239AF9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52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2DF5-F2A6-4FBE-848F-EBA1397E288D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2A75-DC08-42FA-B225-2CC239AF9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45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2DF5-F2A6-4FBE-848F-EBA1397E288D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2A75-DC08-42FA-B225-2CC239AF9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16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2DF5-F2A6-4FBE-848F-EBA1397E288D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2A75-DC08-42FA-B225-2CC239AF9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25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2DF5-F2A6-4FBE-848F-EBA1397E288D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2A75-DC08-42FA-B225-2CC239AF9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23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D2DF5-F2A6-4FBE-848F-EBA1397E288D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E2A75-DC08-42FA-B225-2CC239AF9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590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a0311.github.io/tech/courses.html" TargetMode="External"/><Relationship Id="rId2" Type="http://schemas.openxmlformats.org/officeDocument/2006/relationships/hyperlink" Target="https://fra0311.github.io/tech/home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FE57-93BA-4B85-8364-63B84834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2584" y="1782192"/>
            <a:ext cx="7155484" cy="6858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SRINDHI TECHNOLOGIES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59673-7492-4F5A-99E5-F099C273E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1935" y="3632201"/>
            <a:ext cx="6815669" cy="685800"/>
          </a:xfrm>
        </p:spPr>
        <p:txBody>
          <a:bodyPr>
            <a:noAutofit/>
          </a:bodyPr>
          <a:lstStyle/>
          <a:p>
            <a:r>
              <a:rPr lang="en-US" b="1" dirty="0"/>
              <a:t>                                                               A. TRIVENI</a:t>
            </a:r>
          </a:p>
          <a:p>
            <a:r>
              <a:rPr lang="en-US" b="1" dirty="0"/>
              <a:t>                                                               FACTSET BATCH-2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CCEBA7-DD5C-4D18-A10D-970C42DBA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682" y="2958679"/>
            <a:ext cx="3396342" cy="219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1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452E-0012-4E35-973D-058A028FE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3"/>
            <a:ext cx="2823837" cy="731258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50E83-FEDB-4BAD-B5B6-D1FA0A740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88092"/>
            <a:ext cx="10820400" cy="3830593"/>
          </a:xfrm>
        </p:spPr>
        <p:txBody>
          <a:bodyPr>
            <a:normAutofit/>
          </a:bodyPr>
          <a:lstStyle/>
          <a:p>
            <a:r>
              <a:rPr lang="en-US" sz="2800" b="1" dirty="0"/>
              <a:t>H</a:t>
            </a:r>
            <a:r>
              <a:rPr lang="en-IN" sz="2800" b="1" dirty="0"/>
              <a:t>ome page</a:t>
            </a:r>
          </a:p>
          <a:p>
            <a:r>
              <a:rPr lang="en-IN" sz="2800" b="1" dirty="0"/>
              <a:t>About us</a:t>
            </a:r>
          </a:p>
          <a:p>
            <a:r>
              <a:rPr lang="en-IN" sz="2800" b="1" dirty="0"/>
              <a:t>Courses and Gallery</a:t>
            </a:r>
          </a:p>
          <a:p>
            <a:r>
              <a:rPr lang="en-IN" sz="2800" b="1" dirty="0"/>
              <a:t>Contact Us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4053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2D02-4B4A-42E4-98AD-0ECFDDB5D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05017"/>
            <a:ext cx="3113842" cy="77235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Home page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2CC1C-28CD-4868-AF32-2330FD9D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77374"/>
            <a:ext cx="10820400" cy="4141311"/>
          </a:xfrm>
        </p:spPr>
        <p:txBody>
          <a:bodyPr/>
          <a:lstStyle/>
          <a:p>
            <a:r>
              <a:rPr lang="en-US" dirty="0"/>
              <a:t>I used the </a:t>
            </a:r>
            <a:r>
              <a:rPr lang="en-IN" dirty="0"/>
              <a:t>carousel to the image sliding.</a:t>
            </a:r>
          </a:p>
          <a:p>
            <a:r>
              <a:rPr lang="en-IN" dirty="0"/>
              <a:t>My institution name Srinidhi Technologies . It is</a:t>
            </a:r>
          </a:p>
          <a:p>
            <a:pPr marL="0" indent="0">
              <a:buNone/>
            </a:pPr>
            <a:r>
              <a:rPr lang="en-IN" dirty="0"/>
              <a:t>   located in raikal , Jagityal .   </a:t>
            </a:r>
          </a:p>
          <a:p>
            <a:r>
              <a:rPr lang="en-IN" dirty="0"/>
              <a:t>The purpose of my institution is to provide </a:t>
            </a:r>
          </a:p>
          <a:p>
            <a:pPr marL="0" indent="0">
              <a:buNone/>
            </a:pPr>
            <a:r>
              <a:rPr lang="en-IN" dirty="0"/>
              <a:t>   quality training and providing  placements </a:t>
            </a:r>
          </a:p>
          <a:p>
            <a:pPr marL="0" indent="0">
              <a:buNone/>
            </a:pPr>
            <a:r>
              <a:rPr lang="en-IN" dirty="0"/>
              <a:t>    to the students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0C4AD-3EE4-4D06-A135-9408FE43D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713" y="1518021"/>
            <a:ext cx="4675570" cy="459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7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CC1F1E-4629-4A66-9777-066DC604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5319"/>
            <a:ext cx="3255885" cy="98542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About us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A5118C-6A94-4746-9701-306E86914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799" y="1899821"/>
            <a:ext cx="6221027" cy="4318863"/>
          </a:xfrm>
        </p:spPr>
        <p:txBody>
          <a:bodyPr/>
          <a:lstStyle/>
          <a:p>
            <a:r>
              <a:rPr lang="en-US" dirty="0"/>
              <a:t>These courses are provide by Top industry experts.</a:t>
            </a:r>
          </a:p>
          <a:p>
            <a:r>
              <a:rPr lang="en-US" dirty="0"/>
              <a:t>In my institution we had 15+ experienced trainers.</a:t>
            </a:r>
          </a:p>
          <a:p>
            <a:r>
              <a:rPr lang="en-US" dirty="0"/>
              <a:t>I used the counter function.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356558-82C0-41D5-96C2-D1A3040713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120" y="2270144"/>
            <a:ext cx="4386309" cy="3983810"/>
          </a:xfrm>
        </p:spPr>
      </p:pic>
    </p:spTree>
    <p:extLst>
      <p:ext uri="{BB962C8B-B14F-4D97-AF65-F5344CB8AC3E}">
        <p14:creationId xmlns:p14="http://schemas.microsoft.com/office/powerpoint/2010/main" val="247530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45DE-2DD4-4D36-8181-16CF14F14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72" y="1216241"/>
            <a:ext cx="2654423" cy="79011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courses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F7444-B218-4F6D-AB40-827D0699D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799" y="2194559"/>
            <a:ext cx="6132251" cy="4024125"/>
          </a:xfrm>
        </p:spPr>
        <p:txBody>
          <a:bodyPr/>
          <a:lstStyle/>
          <a:p>
            <a:r>
              <a:rPr lang="en-US" dirty="0"/>
              <a:t>In this I am used grid part.</a:t>
            </a:r>
          </a:p>
          <a:p>
            <a:r>
              <a:rPr lang="en-US" dirty="0"/>
              <a:t>We are providing ten courses to the students </a:t>
            </a:r>
          </a:p>
          <a:p>
            <a:r>
              <a:rPr lang="en-US" dirty="0"/>
              <a:t>They are c, </a:t>
            </a:r>
            <a:r>
              <a:rPr lang="en-US" dirty="0" err="1"/>
              <a:t>c++</a:t>
            </a:r>
            <a:r>
              <a:rPr lang="en-US" dirty="0"/>
              <a:t>, python </a:t>
            </a:r>
            <a:r>
              <a:rPr lang="en-US" dirty="0" err="1"/>
              <a:t>e.t.c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6DA636-3B32-4A2A-8962-7B61981DC7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178" y="1216241"/>
            <a:ext cx="4530571" cy="245023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AA0EDC-26E4-4651-9299-5AECFA32E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178" y="3857349"/>
            <a:ext cx="4530571" cy="254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64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0BBA-1B92-4DA2-8CAD-FF638705C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1065319"/>
            <a:ext cx="3968319" cy="99208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Contact us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AF18E-0D8C-491F-BDCB-BCFF6B7E06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am used grid part and Suitable icons.</a:t>
            </a:r>
          </a:p>
          <a:p>
            <a:r>
              <a:rPr lang="en-US" dirty="0"/>
              <a:t>For any quires contact through the details what we have provided in our web site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Web site link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https://fra0311.github.io/tech/home.html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Content Placeholder 5">
            <a:hlinkClick r:id="rId3"/>
            <a:extLst>
              <a:ext uri="{FF2B5EF4-FFF2-40B4-BE49-F238E27FC236}">
                <a16:creationId xmlns:a16="http://schemas.microsoft.com/office/drawing/2014/main" id="{2F6A8BD0-5622-4D49-A488-F9043D87FD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359" y="2057400"/>
            <a:ext cx="5334000" cy="3928245"/>
          </a:xfrm>
        </p:spPr>
      </p:pic>
    </p:spTree>
    <p:extLst>
      <p:ext uri="{BB962C8B-B14F-4D97-AF65-F5344CB8AC3E}">
        <p14:creationId xmlns:p14="http://schemas.microsoft.com/office/powerpoint/2010/main" val="166663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9DC0B3-737E-46C9-9D87-D64DF83B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495" y="727789"/>
            <a:ext cx="4779146" cy="99988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D4EF59-6248-4DDA-83B4-CCC61AD83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90261" y="2118049"/>
            <a:ext cx="9032033" cy="2530152"/>
          </a:xfrm>
        </p:spPr>
        <p:txBody>
          <a:bodyPr>
            <a:normAutofit/>
          </a:bodyPr>
          <a:lstStyle/>
          <a:p>
            <a:r>
              <a:rPr lang="en-US" sz="2200" dirty="0"/>
              <a:t>  we have been providing new technologies and to built perfect </a:t>
            </a:r>
          </a:p>
          <a:p>
            <a:r>
              <a:rPr lang="en-US" sz="2200" dirty="0"/>
              <a:t>           skill to the students who passionate to work.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166559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3B5EE8-A977-4724-9E7B-9AE5E5DCEE28}"/>
              </a:ext>
            </a:extLst>
          </p:cNvPr>
          <p:cNvSpPr/>
          <p:nvPr/>
        </p:nvSpPr>
        <p:spPr>
          <a:xfrm>
            <a:off x="3519197" y="2828835"/>
            <a:ext cx="8808098" cy="120032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0000"/>
              </a:srgbClr>
            </a:outerShdw>
            <a:reflection stA="16000" endPos="65000" dist="5080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IN" sz="7200" b="1" dirty="0"/>
              <a:t>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FD340D-1AE6-45ED-98F5-6AB83BB27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354" y="1473693"/>
            <a:ext cx="8487053" cy="446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8503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173</TotalTime>
  <Words>190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SRINDHI TECHNOLOGIES</vt:lpstr>
      <vt:lpstr>CONTENTS</vt:lpstr>
      <vt:lpstr> Home page</vt:lpstr>
      <vt:lpstr>About us</vt:lpstr>
      <vt:lpstr>courses</vt:lpstr>
      <vt:lpstr>Contact us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SRINDHI TECHNOLOGIES</dc:title>
  <dc:creator>A. Triveni</dc:creator>
  <cp:lastModifiedBy>A. Triveni</cp:lastModifiedBy>
  <cp:revision>18</cp:revision>
  <dcterms:created xsi:type="dcterms:W3CDTF">2021-06-01T07:08:09Z</dcterms:created>
  <dcterms:modified xsi:type="dcterms:W3CDTF">2021-06-03T12:20:38Z</dcterms:modified>
</cp:coreProperties>
</file>