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man, Fahmida" userId="8b08d37a-62c9-499c-b5f8-f027a650a1b8" providerId="ADAL" clId="{4C72078D-A4C7-4247-A1A3-C75172FA3A83}"/>
    <pc:docChg chg="custSel modSld">
      <pc:chgData name="Rahman, Fahmida" userId="8b08d37a-62c9-499c-b5f8-f027a650a1b8" providerId="ADAL" clId="{4C72078D-A4C7-4247-A1A3-C75172FA3A83}" dt="2018-03-22T16:19:49.483" v="73" actId="20577"/>
      <pc:docMkLst>
        <pc:docMk/>
      </pc:docMkLst>
      <pc:sldChg chg="modSp">
        <pc:chgData name="Rahman, Fahmida" userId="8b08d37a-62c9-499c-b5f8-f027a650a1b8" providerId="ADAL" clId="{4C72078D-A4C7-4247-A1A3-C75172FA3A83}" dt="2018-03-22T16:00:11.632" v="70" actId="27636"/>
        <pc:sldMkLst>
          <pc:docMk/>
          <pc:sldMk cId="3638371692" sldId="260"/>
        </pc:sldMkLst>
        <pc:spChg chg="mod">
          <ac:chgData name="Rahman, Fahmida" userId="8b08d37a-62c9-499c-b5f8-f027a650a1b8" providerId="ADAL" clId="{4C72078D-A4C7-4247-A1A3-C75172FA3A83}" dt="2018-03-22T16:00:11.632" v="70" actId="27636"/>
          <ac:spMkLst>
            <pc:docMk/>
            <pc:sldMk cId="3638371692" sldId="260"/>
            <ac:spMk id="3" creationId="{D4DF19D6-E6D9-413F-BFF0-A678196E0D16}"/>
          </ac:spMkLst>
        </pc:spChg>
        <pc:picChg chg="mod">
          <ac:chgData name="Rahman, Fahmida" userId="8b08d37a-62c9-499c-b5f8-f027a650a1b8" providerId="ADAL" clId="{4C72078D-A4C7-4247-A1A3-C75172FA3A83}" dt="2018-03-22T15:53:35.564" v="67" actId="1076"/>
          <ac:picMkLst>
            <pc:docMk/>
            <pc:sldMk cId="3638371692" sldId="260"/>
            <ac:picMk id="4" creationId="{255D7CE7-6CDA-4813-806F-48F6BB15B0F3}"/>
          </ac:picMkLst>
        </pc:picChg>
        <pc:cxnChg chg="mod">
          <ac:chgData name="Rahman, Fahmida" userId="8b08d37a-62c9-499c-b5f8-f027a650a1b8" providerId="ADAL" clId="{4C72078D-A4C7-4247-A1A3-C75172FA3A83}" dt="2018-03-22T15:53:20.008" v="62" actId="1035"/>
          <ac:cxnSpMkLst>
            <pc:docMk/>
            <pc:sldMk cId="3638371692" sldId="260"/>
            <ac:cxnSpMk id="6" creationId="{E385AD40-5135-431B-A716-EEFEA8C8225D}"/>
          </ac:cxnSpMkLst>
        </pc:cxnChg>
        <pc:cxnChg chg="mod">
          <ac:chgData name="Rahman, Fahmida" userId="8b08d37a-62c9-499c-b5f8-f027a650a1b8" providerId="ADAL" clId="{4C72078D-A4C7-4247-A1A3-C75172FA3A83}" dt="2018-03-22T15:53:25.193" v="65" actId="1035"/>
          <ac:cxnSpMkLst>
            <pc:docMk/>
            <pc:sldMk cId="3638371692" sldId="260"/>
            <ac:cxnSpMk id="10" creationId="{AE45F60B-0D6E-4EE7-9D44-DAC70C0D7E73}"/>
          </ac:cxnSpMkLst>
        </pc:cxnChg>
      </pc:sldChg>
      <pc:sldChg chg="modSp">
        <pc:chgData name="Rahman, Fahmida" userId="8b08d37a-62c9-499c-b5f8-f027a650a1b8" providerId="ADAL" clId="{4C72078D-A4C7-4247-A1A3-C75172FA3A83}" dt="2018-03-22T16:19:49.483" v="73" actId="20577"/>
        <pc:sldMkLst>
          <pc:docMk/>
          <pc:sldMk cId="3779160427" sldId="261"/>
        </pc:sldMkLst>
        <pc:spChg chg="mod">
          <ac:chgData name="Rahman, Fahmida" userId="8b08d37a-62c9-499c-b5f8-f027a650a1b8" providerId="ADAL" clId="{4C72078D-A4C7-4247-A1A3-C75172FA3A83}" dt="2018-03-22T16:19:49.483" v="73" actId="20577"/>
          <ac:spMkLst>
            <pc:docMk/>
            <pc:sldMk cId="3779160427" sldId="261"/>
            <ac:spMk id="3" creationId="{EFD6D8DE-6100-4DB3-A349-0660118D68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034F-BB33-4AB1-8413-7D987943A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A05D4-41D5-4C4D-A73A-213135F1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A5538-05C9-4A39-B870-9CE97EA7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013E-E957-4780-9A31-450E2D37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995B-1AB5-4098-ACD0-93F59840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82CC-27CC-4EB7-B594-5105D661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C5A65-9F1C-4DCE-91B6-B54A45F9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6821-7E69-457D-A4E2-8C3373B4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DC25-6778-47E6-972D-4980507A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ABC8-ECD4-41BB-8FB9-73329E49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C5DD2-6651-4393-A304-1BF5A0666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03850-1A7E-4003-936A-066D2C56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AC14-4114-4B8F-A217-62139503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AFE2-146F-4B62-BE69-DE6F4D76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AD19-AA3B-4FB6-881D-DC547720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651D-B642-43C8-A5A6-D463DD18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0078-BFA2-4CB3-9209-CEFF05DB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0BBC-E908-4648-A028-4A012038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F2FE-8B6A-4BB3-AEE1-6D23E531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6377-CD83-48AC-8A8F-45227D70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B7BB-E56C-4FBF-BC59-45582373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22B8-E87D-4D68-AF65-D28E6E23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62F0-6A87-4464-9A36-8404237E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2E7A-2299-4FE4-A4B9-31A0779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F63E-6816-4AE4-952C-417B2B47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A007-1CA8-41EC-B3E5-D1C590CF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235C-783C-49A8-A4BF-8042686CC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F52F5-A223-4E0F-B02C-CDF53ECC0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B2612-935E-4419-B6DC-2E8E6067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C55B4-FFAE-46DE-B824-13DA0D56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CA95-15E2-4CCC-9596-FE00784A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9E29-CCEB-4BE6-AEB4-C51197E2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9E40-94B6-4E9F-B21A-46B4AA33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1E91D-85B1-483F-8F62-7EAA93F2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D8E6A-F0C8-4EBA-8652-DE69DCB93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64B25-B503-4281-BE83-3FA9077C4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0AD8B-21F1-4473-A634-792E99A6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7A891-9A51-4C44-A01B-3FF9A8F9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DA4A2-79C2-4C0D-A1BF-6B64B4E2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E905-5051-4D39-90BD-7E715CB8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5F681-98A6-4C85-B92C-F95DCBE7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09C02-F362-44BC-91B2-9C060232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D8B89-17E5-4055-B874-C65E501F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C35BB-74FB-464A-B3FA-842109E0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A305E-240A-4940-AC5F-9DB12B0C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742F1-795F-437D-A272-8F46DEE3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0B4-53B0-4E15-892B-74347D6C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11EF-810A-4EE3-B81C-F0A84AB7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BC366-5DBE-46AB-9F68-D709551D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BA87-72D5-4D55-BA76-CE0A88B1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4771C-172A-4C09-A93D-6F2D1BA4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1EDE-2C8A-4ECA-884D-702773A4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9E9E-BD84-4569-BA74-98F1722B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E9840-1149-4572-9728-05D85FBC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18D6B-C912-4D0E-987D-1E0FA968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34B1-9D0C-4C95-95F3-6C2F6C63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A756D-F0C8-4E74-B3F0-DB734185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7C94-2B02-4494-B76B-0EDA9CB7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B9950-2C8D-410E-852F-AAC02E79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4EFFB-62F6-47AB-BD1C-D31335F3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496C-DE09-477B-B238-4ED87C0DF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DD60-9512-46D6-B7A5-F4E19E13CB9B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A714-3CEF-4A87-8279-66A5E3FCE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8CD0-397A-44F9-9475-2E51CEBA0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B497-063F-4186-9E34-30C0BC0A8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5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E9D6-EFF1-4E1A-9F62-A0EE8A106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954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Fahmida Rahman</a:t>
            </a:r>
          </a:p>
        </p:txBody>
      </p:sp>
    </p:spTree>
    <p:extLst>
      <p:ext uri="{BB962C8B-B14F-4D97-AF65-F5344CB8AC3E}">
        <p14:creationId xmlns:p14="http://schemas.microsoft.com/office/powerpoint/2010/main" val="2403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576A-3EBA-420E-A874-6B51608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DEBB-EEA9-4D2E-8E15-FEE0DF85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Chengdu, China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request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Accuracy: 3 sec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Range: November 1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November 30,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B055E-9FEF-477B-833B-BC7BB4F0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44" y="1825625"/>
            <a:ext cx="57555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8C79-1263-4325-8D25-0F42DAAB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742CB-DFBD-4BC5-874A-1119266F7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78" y="2126525"/>
            <a:ext cx="2482407" cy="3383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CC49A-C35F-4D9B-8AEA-47A040E98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" r="3595" b="2082"/>
          <a:stretch/>
        </p:blipFill>
        <p:spPr>
          <a:xfrm>
            <a:off x="7199244" y="1587776"/>
            <a:ext cx="232752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F8A2-A951-41CB-B620-4306F32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D873-28F4-4ABD-B895-92B9ADD1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has to be done before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4953C-A5DF-4D18-97FF-E738EF93767C}"/>
              </a:ext>
            </a:extLst>
          </p:cNvPr>
          <p:cNvSpPr txBox="1"/>
          <p:nvPr/>
        </p:nvSpPr>
        <p:spPr>
          <a:xfrm>
            <a:off x="4572000" y="3733938"/>
            <a:ext cx="2726635" cy="181588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Approximately, 35 million to 50 million Route Data for each day  </a:t>
            </a:r>
          </a:p>
        </p:txBody>
      </p:sp>
    </p:spTree>
    <p:extLst>
      <p:ext uri="{BB962C8B-B14F-4D97-AF65-F5344CB8AC3E}">
        <p14:creationId xmlns:p14="http://schemas.microsoft.com/office/powerpoint/2010/main" val="15035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020F-E217-4D5B-BCB5-4C80A618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 and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19D6-E6D9-413F-BFF0-A678196E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7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street : Choose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into segments for through analysis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out all the trips come to the corridor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counts in a range of  5 minutes: Instantly it gets into the corridor 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D7CE7-6CDA-4813-806F-48F6BB15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87" y="2491406"/>
            <a:ext cx="5752017" cy="2651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85AD40-5135-431B-A716-EEFEA8C8225D}"/>
              </a:ext>
            </a:extLst>
          </p:cNvPr>
          <p:cNvCxnSpPr/>
          <p:nvPr/>
        </p:nvCxnSpPr>
        <p:spPr>
          <a:xfrm>
            <a:off x="7620000" y="2849218"/>
            <a:ext cx="4094922" cy="221311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45F60B-0D6E-4EE7-9D44-DAC70C0D7E73}"/>
              </a:ext>
            </a:extLst>
          </p:cNvPr>
          <p:cNvCxnSpPr>
            <a:cxnSpLocks/>
          </p:cNvCxnSpPr>
          <p:nvPr/>
        </p:nvCxnSpPr>
        <p:spPr>
          <a:xfrm flipH="1" flipV="1">
            <a:off x="6983896" y="2491406"/>
            <a:ext cx="636104" cy="35781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7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65C8-22E3-45BF-8269-5D1C1541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D8DE-6100-4DB3-A349-0660118D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travel time for each trips in the corridor. Aggregation of travel time for each 5 minutes can be done if required.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will be done for the 30 days dataset to get the travel time in that corridor.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observe variability of travel time for Day of Week, Week of Month.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some statistical analysis (mean, variance etc.)  for speed data in that corridor and compare among those segments.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variability of speeds in the corridor gives the idea which location is facing maximum speed drop as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speed over the trajectory with an accuracy of 3 sec.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out the reason for speed drop ( intersections or bottleneck? )</a:t>
            </a:r>
          </a:p>
        </p:txBody>
      </p:sp>
    </p:spTree>
    <p:extLst>
      <p:ext uri="{BB962C8B-B14F-4D97-AF65-F5344CB8AC3E}">
        <p14:creationId xmlns:p14="http://schemas.microsoft.com/office/powerpoint/2010/main" val="377916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2491D-7E18-4197-8704-72BEC6482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2" y="1325561"/>
            <a:ext cx="5446439" cy="5029200"/>
          </a:xfrm>
        </p:spPr>
      </p:pic>
    </p:spTree>
    <p:extLst>
      <p:ext uri="{BB962C8B-B14F-4D97-AF65-F5344CB8AC3E}">
        <p14:creationId xmlns:p14="http://schemas.microsoft.com/office/powerpoint/2010/main" val="19923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Project Proposal  Fahmida Rahman</vt:lpstr>
      <vt:lpstr>Datasets</vt:lpstr>
      <vt:lpstr>Datasets </vt:lpstr>
      <vt:lpstr>Challenges </vt:lpstr>
      <vt:lpstr>Project Goals and Steps</vt:lpstr>
      <vt:lpstr>Project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Fahmida</dc:creator>
  <cp:lastModifiedBy>Rahman, Fahmida</cp:lastModifiedBy>
  <cp:revision>12</cp:revision>
  <dcterms:created xsi:type="dcterms:W3CDTF">2018-03-22T13:04:50Z</dcterms:created>
  <dcterms:modified xsi:type="dcterms:W3CDTF">2018-03-22T16:19:55Z</dcterms:modified>
</cp:coreProperties>
</file>