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n, Fahmida" userId="8b08d37a-62c9-499c-b5f8-f027a650a1b8" providerId="ADAL" clId="{BA8B1D27-8D66-42B3-9926-15788438D7F8}"/>
    <pc:docChg chg="undo custSel addSld delSld modSld">
      <pc:chgData name="Rahman, Fahmida" userId="8b08d37a-62c9-499c-b5f8-f027a650a1b8" providerId="ADAL" clId="{BA8B1D27-8D66-42B3-9926-15788438D7F8}" dt="2018-04-26T15:26:55.854" v="1215" actId="2696"/>
      <pc:docMkLst>
        <pc:docMk/>
      </pc:docMkLst>
      <pc:sldChg chg="addSp delSp modSp">
        <pc:chgData name="Rahman, Fahmida" userId="8b08d37a-62c9-499c-b5f8-f027a650a1b8" providerId="ADAL" clId="{BA8B1D27-8D66-42B3-9926-15788438D7F8}" dt="2018-04-26T14:18:41.308" v="1138"/>
        <pc:sldMkLst>
          <pc:docMk/>
          <pc:sldMk cId="290817514" sldId="257"/>
        </pc:sldMkLst>
        <pc:spChg chg="mod">
          <ac:chgData name="Rahman, Fahmida" userId="8b08d37a-62c9-499c-b5f8-f027a650a1b8" providerId="ADAL" clId="{BA8B1D27-8D66-42B3-9926-15788438D7F8}" dt="2018-04-26T13:57:29.258" v="1021" actId="5793"/>
          <ac:spMkLst>
            <pc:docMk/>
            <pc:sldMk cId="290817514" sldId="257"/>
            <ac:spMk id="3" creationId="{7FC2A0EB-FBFC-4F42-AF27-AD456A752CB4}"/>
          </ac:spMkLst>
        </pc:spChg>
        <pc:picChg chg="add del mod">
          <ac:chgData name="Rahman, Fahmida" userId="8b08d37a-62c9-499c-b5f8-f027a650a1b8" providerId="ADAL" clId="{BA8B1D27-8D66-42B3-9926-15788438D7F8}" dt="2018-04-26T14:18:41.308" v="1138"/>
          <ac:picMkLst>
            <pc:docMk/>
            <pc:sldMk cId="290817514" sldId="257"/>
            <ac:picMk id="4" creationId="{2AB3D5E6-ABB4-4262-93B3-CCF0A46B59FE}"/>
          </ac:picMkLst>
        </pc:picChg>
      </pc:sldChg>
      <pc:sldChg chg="addSp delSp modSp modAnim">
        <pc:chgData name="Rahman, Fahmida" userId="8b08d37a-62c9-499c-b5f8-f027a650a1b8" providerId="ADAL" clId="{BA8B1D27-8D66-42B3-9926-15788438D7F8}" dt="2018-04-26T14:44:12.573" v="1213" actId="20577"/>
        <pc:sldMkLst>
          <pc:docMk/>
          <pc:sldMk cId="1729494067" sldId="260"/>
        </pc:sldMkLst>
        <pc:spChg chg="mod">
          <ac:chgData name="Rahman, Fahmida" userId="8b08d37a-62c9-499c-b5f8-f027a650a1b8" providerId="ADAL" clId="{BA8B1D27-8D66-42B3-9926-15788438D7F8}" dt="2018-04-26T14:44:12.573" v="1213" actId="20577"/>
          <ac:spMkLst>
            <pc:docMk/>
            <pc:sldMk cId="1729494067" sldId="260"/>
            <ac:spMk id="3" creationId="{54B90AA1-D99E-42C5-A64C-10760FE825E7}"/>
          </ac:spMkLst>
        </pc:spChg>
        <pc:spChg chg="add del mod">
          <ac:chgData name="Rahman, Fahmida" userId="8b08d37a-62c9-499c-b5f8-f027a650a1b8" providerId="ADAL" clId="{BA8B1D27-8D66-42B3-9926-15788438D7F8}" dt="2018-04-26T14:20:24.210" v="1154" actId="478"/>
          <ac:spMkLst>
            <pc:docMk/>
            <pc:sldMk cId="1729494067" sldId="260"/>
            <ac:spMk id="5" creationId="{196EE8A2-FC19-4367-B891-1217C8F0B185}"/>
          </ac:spMkLst>
        </pc:spChg>
        <pc:spChg chg="add mod">
          <ac:chgData name="Rahman, Fahmida" userId="8b08d37a-62c9-499c-b5f8-f027a650a1b8" providerId="ADAL" clId="{BA8B1D27-8D66-42B3-9926-15788438D7F8}" dt="2018-04-26T14:21:07.599" v="1162" actId="1582"/>
          <ac:spMkLst>
            <pc:docMk/>
            <pc:sldMk cId="1729494067" sldId="260"/>
            <ac:spMk id="6" creationId="{50161A59-6F6A-404D-8082-F275B6A7E985}"/>
          </ac:spMkLst>
        </pc:spChg>
        <pc:picChg chg="add mod">
          <ac:chgData name="Rahman, Fahmida" userId="8b08d37a-62c9-499c-b5f8-f027a650a1b8" providerId="ADAL" clId="{BA8B1D27-8D66-42B3-9926-15788438D7F8}" dt="2018-04-26T14:22:09.683" v="1168" actId="1076"/>
          <ac:picMkLst>
            <pc:docMk/>
            <pc:sldMk cId="1729494067" sldId="260"/>
            <ac:picMk id="7" creationId="{A1DCB4FA-9325-482F-9015-B806CC1C8134}"/>
          </ac:picMkLst>
        </pc:picChg>
        <pc:picChg chg="del">
          <ac:chgData name="Rahman, Fahmida" userId="8b08d37a-62c9-499c-b5f8-f027a650a1b8" providerId="ADAL" clId="{BA8B1D27-8D66-42B3-9926-15788438D7F8}" dt="2018-04-26T14:18:59.629" v="1140"/>
          <ac:picMkLst>
            <pc:docMk/>
            <pc:sldMk cId="1729494067" sldId="260"/>
            <ac:picMk id="8" creationId="{7325D434-FB4A-42E3-A563-8ED6CF650255}"/>
          </ac:picMkLst>
        </pc:picChg>
        <pc:picChg chg="add mod">
          <ac:chgData name="Rahman, Fahmida" userId="8b08d37a-62c9-499c-b5f8-f027a650a1b8" providerId="ADAL" clId="{BA8B1D27-8D66-42B3-9926-15788438D7F8}" dt="2018-04-26T14:21:15.407" v="1166" actId="1036"/>
          <ac:picMkLst>
            <pc:docMk/>
            <pc:sldMk cId="1729494067" sldId="260"/>
            <ac:picMk id="9" creationId="{ECB31C96-728D-466A-AF02-789D58AF9032}"/>
          </ac:picMkLst>
        </pc:picChg>
      </pc:sldChg>
      <pc:sldChg chg="modSp">
        <pc:chgData name="Rahman, Fahmida" userId="8b08d37a-62c9-499c-b5f8-f027a650a1b8" providerId="ADAL" clId="{BA8B1D27-8D66-42B3-9926-15788438D7F8}" dt="2018-04-26T14:18:18.657" v="1135" actId="20577"/>
        <pc:sldMkLst>
          <pc:docMk/>
          <pc:sldMk cId="1538901172" sldId="261"/>
        </pc:sldMkLst>
        <pc:spChg chg="mod">
          <ac:chgData name="Rahman, Fahmida" userId="8b08d37a-62c9-499c-b5f8-f027a650a1b8" providerId="ADAL" clId="{BA8B1D27-8D66-42B3-9926-15788438D7F8}" dt="2018-04-26T14:18:18.657" v="1135" actId="20577"/>
          <ac:spMkLst>
            <pc:docMk/>
            <pc:sldMk cId="1538901172" sldId="261"/>
            <ac:spMk id="3" creationId="{30E834F8-5294-48DA-89F2-C7F5080CED32}"/>
          </ac:spMkLst>
        </pc:spChg>
      </pc:sldChg>
      <pc:sldChg chg="addSp delSp modSp">
        <pc:chgData name="Rahman, Fahmida" userId="8b08d37a-62c9-499c-b5f8-f027a650a1b8" providerId="ADAL" clId="{BA8B1D27-8D66-42B3-9926-15788438D7F8}" dt="2018-04-26T13:27:20.258" v="301" actId="1076"/>
        <pc:sldMkLst>
          <pc:docMk/>
          <pc:sldMk cId="2207775908" sldId="265"/>
        </pc:sldMkLst>
        <pc:spChg chg="del">
          <ac:chgData name="Rahman, Fahmida" userId="8b08d37a-62c9-499c-b5f8-f027a650a1b8" providerId="ADAL" clId="{BA8B1D27-8D66-42B3-9926-15788438D7F8}" dt="2018-04-26T13:11:37.086" v="0"/>
          <ac:spMkLst>
            <pc:docMk/>
            <pc:sldMk cId="2207775908" sldId="265"/>
            <ac:spMk id="3" creationId="{F5B90B3C-81DB-4369-B2CE-1B0263503123}"/>
          </ac:spMkLst>
        </pc:spChg>
        <pc:spChg chg="add del mod">
          <ac:chgData name="Rahman, Fahmida" userId="8b08d37a-62c9-499c-b5f8-f027a650a1b8" providerId="ADAL" clId="{BA8B1D27-8D66-42B3-9926-15788438D7F8}" dt="2018-04-26T13:13:27.097" v="20"/>
          <ac:spMkLst>
            <pc:docMk/>
            <pc:sldMk cId="2207775908" sldId="265"/>
            <ac:spMk id="7" creationId="{F2D93A72-20ED-4D04-B793-65725C11606E}"/>
          </ac:spMkLst>
        </pc:spChg>
        <pc:spChg chg="add del mod">
          <ac:chgData name="Rahman, Fahmida" userId="8b08d37a-62c9-499c-b5f8-f027a650a1b8" providerId="ADAL" clId="{BA8B1D27-8D66-42B3-9926-15788438D7F8}" dt="2018-04-26T13:16:58.213" v="41" actId="478"/>
          <ac:spMkLst>
            <pc:docMk/>
            <pc:sldMk cId="2207775908" sldId="265"/>
            <ac:spMk id="8" creationId="{88C49237-8475-4AC9-99BE-1E40F5849D89}"/>
          </ac:spMkLst>
        </pc:spChg>
        <pc:spChg chg="add del mod">
          <ac:chgData name="Rahman, Fahmida" userId="8b08d37a-62c9-499c-b5f8-f027a650a1b8" providerId="ADAL" clId="{BA8B1D27-8D66-42B3-9926-15788438D7F8}" dt="2018-04-26T13:16:37.722" v="38" actId="478"/>
          <ac:spMkLst>
            <pc:docMk/>
            <pc:sldMk cId="2207775908" sldId="265"/>
            <ac:spMk id="9" creationId="{1570E9F8-8206-4A6F-B7F7-2FBD0BD2DEBF}"/>
          </ac:spMkLst>
        </pc:spChg>
        <pc:spChg chg="add mod">
          <ac:chgData name="Rahman, Fahmida" userId="8b08d37a-62c9-499c-b5f8-f027a650a1b8" providerId="ADAL" clId="{BA8B1D27-8D66-42B3-9926-15788438D7F8}" dt="2018-04-26T13:20:40.620" v="167" actId="114"/>
          <ac:spMkLst>
            <pc:docMk/>
            <pc:sldMk cId="2207775908" sldId="265"/>
            <ac:spMk id="11" creationId="{16777A01-99F4-44BB-90F6-E320DABA5D0D}"/>
          </ac:spMkLst>
        </pc:spChg>
        <pc:spChg chg="add mod">
          <ac:chgData name="Rahman, Fahmida" userId="8b08d37a-62c9-499c-b5f8-f027a650a1b8" providerId="ADAL" clId="{BA8B1D27-8D66-42B3-9926-15788438D7F8}" dt="2018-04-26T13:27:20.258" v="301" actId="1076"/>
          <ac:spMkLst>
            <pc:docMk/>
            <pc:sldMk cId="2207775908" sldId="265"/>
            <ac:spMk id="12" creationId="{904EA638-B81B-44DA-B16E-C708ED49A074}"/>
          </ac:spMkLst>
        </pc:spChg>
        <pc:graphicFrameChg chg="add del mod modGraphic">
          <ac:chgData name="Rahman, Fahmida" userId="8b08d37a-62c9-499c-b5f8-f027a650a1b8" providerId="ADAL" clId="{BA8B1D27-8D66-42B3-9926-15788438D7F8}" dt="2018-04-26T13:13:27.077" v="18"/>
          <ac:graphicFrameMkLst>
            <pc:docMk/>
            <pc:sldMk cId="2207775908" sldId="265"/>
            <ac:graphicFrameMk id="6" creationId="{BF12EF76-C454-49CC-B314-F305F3957324}"/>
          </ac:graphicFrameMkLst>
        </pc:graphicFrameChg>
        <pc:graphicFrameChg chg="add mod modGraphic">
          <ac:chgData name="Rahman, Fahmida" userId="8b08d37a-62c9-499c-b5f8-f027a650a1b8" providerId="ADAL" clId="{BA8B1D27-8D66-42B3-9926-15788438D7F8}" dt="2018-04-26T13:18:58.842" v="78" actId="14734"/>
          <ac:graphicFrameMkLst>
            <pc:docMk/>
            <pc:sldMk cId="2207775908" sldId="265"/>
            <ac:graphicFrameMk id="10" creationId="{F3031DEE-081A-485F-A916-6ACC9A439E0C}"/>
          </ac:graphicFrameMkLst>
        </pc:graphicFrameChg>
        <pc:picChg chg="mod">
          <ac:chgData name="Rahman, Fahmida" userId="8b08d37a-62c9-499c-b5f8-f027a650a1b8" providerId="ADAL" clId="{BA8B1D27-8D66-42B3-9926-15788438D7F8}" dt="2018-04-26T13:27:02.257" v="300" actId="1076"/>
          <ac:picMkLst>
            <pc:docMk/>
            <pc:sldMk cId="2207775908" sldId="265"/>
            <ac:picMk id="4" creationId="{8053CC95-2BF1-40FC-929C-6C3DA06EA007}"/>
          </ac:picMkLst>
        </pc:picChg>
        <pc:picChg chg="del mod">
          <ac:chgData name="Rahman, Fahmida" userId="8b08d37a-62c9-499c-b5f8-f027a650a1b8" providerId="ADAL" clId="{BA8B1D27-8D66-42B3-9926-15788438D7F8}" dt="2018-04-26T13:15:36.559" v="32"/>
          <ac:picMkLst>
            <pc:docMk/>
            <pc:sldMk cId="2207775908" sldId="265"/>
            <ac:picMk id="5" creationId="{E1C0215F-3496-41D4-9712-7BE689305D55}"/>
          </ac:picMkLst>
        </pc:picChg>
      </pc:sldChg>
      <pc:sldChg chg="addSp modSp">
        <pc:chgData name="Rahman, Fahmida" userId="8b08d37a-62c9-499c-b5f8-f027a650a1b8" providerId="ADAL" clId="{BA8B1D27-8D66-42B3-9926-15788438D7F8}" dt="2018-04-26T13:34:39.002" v="357" actId="1076"/>
        <pc:sldMkLst>
          <pc:docMk/>
          <pc:sldMk cId="1968468067" sldId="266"/>
        </pc:sldMkLst>
        <pc:spChg chg="mod">
          <ac:chgData name="Rahman, Fahmida" userId="8b08d37a-62c9-499c-b5f8-f027a650a1b8" providerId="ADAL" clId="{BA8B1D27-8D66-42B3-9926-15788438D7F8}" dt="2018-04-26T13:34:39.002" v="357" actId="1076"/>
          <ac:spMkLst>
            <pc:docMk/>
            <pc:sldMk cId="1968468067" sldId="266"/>
            <ac:spMk id="2" creationId="{E3660AED-449B-452C-AD4A-85D03C7445C1}"/>
          </ac:spMkLst>
        </pc:spChg>
        <pc:spChg chg="add mod">
          <ac:chgData name="Rahman, Fahmida" userId="8b08d37a-62c9-499c-b5f8-f027a650a1b8" providerId="ADAL" clId="{BA8B1D27-8D66-42B3-9926-15788438D7F8}" dt="2018-04-26T13:33:01.433" v="351" actId="1076"/>
          <ac:spMkLst>
            <pc:docMk/>
            <pc:sldMk cId="1968468067" sldId="266"/>
            <ac:spMk id="3" creationId="{E511A367-0BD8-4725-B368-1E15B40AD6A9}"/>
          </ac:spMkLst>
        </pc:spChg>
        <pc:graphicFrameChg chg="mod modGraphic">
          <ac:chgData name="Rahman, Fahmida" userId="8b08d37a-62c9-499c-b5f8-f027a650a1b8" providerId="ADAL" clId="{BA8B1D27-8D66-42B3-9926-15788438D7F8}" dt="2018-04-26T13:34:23.867" v="356" actId="1076"/>
          <ac:graphicFrameMkLst>
            <pc:docMk/>
            <pc:sldMk cId="1968468067" sldId="266"/>
            <ac:graphicFrameMk id="4" creationId="{79C717E9-B487-472F-953D-5FB2856A7046}"/>
          </ac:graphicFrameMkLst>
        </pc:graphicFrameChg>
      </pc:sldChg>
      <pc:sldChg chg="modSp">
        <pc:chgData name="Rahman, Fahmida" userId="8b08d37a-62c9-499c-b5f8-f027a650a1b8" providerId="ADAL" clId="{BA8B1D27-8D66-42B3-9926-15788438D7F8}" dt="2018-04-26T14:23:46.211" v="1173" actId="20577"/>
        <pc:sldMkLst>
          <pc:docMk/>
          <pc:sldMk cId="2407104442" sldId="267"/>
        </pc:sldMkLst>
        <pc:spChg chg="mod">
          <ac:chgData name="Rahman, Fahmida" userId="8b08d37a-62c9-499c-b5f8-f027a650a1b8" providerId="ADAL" clId="{BA8B1D27-8D66-42B3-9926-15788438D7F8}" dt="2018-04-26T14:23:46.211" v="1173" actId="20577"/>
          <ac:spMkLst>
            <pc:docMk/>
            <pc:sldMk cId="2407104442" sldId="267"/>
            <ac:spMk id="3" creationId="{A7B11AB9-2E24-4BDC-AE17-FEB3D1D7AC5D}"/>
          </ac:spMkLst>
        </pc:spChg>
      </pc:sldChg>
      <pc:sldChg chg="modSp">
        <pc:chgData name="Rahman, Fahmida" userId="8b08d37a-62c9-499c-b5f8-f027a650a1b8" providerId="ADAL" clId="{BA8B1D27-8D66-42B3-9926-15788438D7F8}" dt="2018-04-26T14:23:56.419" v="1174" actId="20577"/>
        <pc:sldMkLst>
          <pc:docMk/>
          <pc:sldMk cId="2528930356" sldId="268"/>
        </pc:sldMkLst>
        <pc:spChg chg="mod">
          <ac:chgData name="Rahman, Fahmida" userId="8b08d37a-62c9-499c-b5f8-f027a650a1b8" providerId="ADAL" clId="{BA8B1D27-8D66-42B3-9926-15788438D7F8}" dt="2018-04-26T14:23:56.419" v="1174" actId="20577"/>
          <ac:spMkLst>
            <pc:docMk/>
            <pc:sldMk cId="2528930356" sldId="268"/>
            <ac:spMk id="3" creationId="{9394C800-1145-4749-9F70-7315BDC99096}"/>
          </ac:spMkLst>
        </pc:spChg>
      </pc:sldChg>
      <pc:sldChg chg="modSp">
        <pc:chgData name="Rahman, Fahmida" userId="8b08d37a-62c9-499c-b5f8-f027a650a1b8" providerId="ADAL" clId="{BA8B1D27-8D66-42B3-9926-15788438D7F8}" dt="2018-04-26T13:50:02.211" v="1013" actId="1076"/>
        <pc:sldMkLst>
          <pc:docMk/>
          <pc:sldMk cId="1334861188" sldId="269"/>
        </pc:sldMkLst>
        <pc:spChg chg="mod">
          <ac:chgData name="Rahman, Fahmida" userId="8b08d37a-62c9-499c-b5f8-f027a650a1b8" providerId="ADAL" clId="{BA8B1D27-8D66-42B3-9926-15788438D7F8}" dt="2018-04-26T13:49:38.166" v="985" actId="20577"/>
          <ac:spMkLst>
            <pc:docMk/>
            <pc:sldMk cId="1334861188" sldId="269"/>
            <ac:spMk id="2" creationId="{CE0F0E26-0FAC-47BB-A700-2B4820AB636A}"/>
          </ac:spMkLst>
        </pc:spChg>
        <pc:picChg chg="mod">
          <ac:chgData name="Rahman, Fahmida" userId="8b08d37a-62c9-499c-b5f8-f027a650a1b8" providerId="ADAL" clId="{BA8B1D27-8D66-42B3-9926-15788438D7F8}" dt="2018-04-26T13:50:02.211" v="1013" actId="1076"/>
          <ac:picMkLst>
            <pc:docMk/>
            <pc:sldMk cId="1334861188" sldId="269"/>
            <ac:picMk id="5" creationId="{29923DED-C53C-4D52-A747-68329AC6096D}"/>
          </ac:picMkLst>
        </pc:picChg>
      </pc:sldChg>
      <pc:sldChg chg="addSp delSp modSp add setBg">
        <pc:chgData name="Rahman, Fahmida" userId="8b08d37a-62c9-499c-b5f8-f027a650a1b8" providerId="ADAL" clId="{BA8B1D27-8D66-42B3-9926-15788438D7F8}" dt="2018-04-26T13:28:05.017" v="308" actId="1076"/>
        <pc:sldMkLst>
          <pc:docMk/>
          <pc:sldMk cId="3457274087" sldId="270"/>
        </pc:sldMkLst>
        <pc:spChg chg="mod">
          <ac:chgData name="Rahman, Fahmida" userId="8b08d37a-62c9-499c-b5f8-f027a650a1b8" providerId="ADAL" clId="{BA8B1D27-8D66-42B3-9926-15788438D7F8}" dt="2018-04-26T13:21:06.204" v="177" actId="20577"/>
          <ac:spMkLst>
            <pc:docMk/>
            <pc:sldMk cId="3457274087" sldId="270"/>
            <ac:spMk id="2" creationId="{508E2888-AADC-4833-9A1C-275D7CB5B695}"/>
          </ac:spMkLst>
        </pc:spChg>
        <pc:spChg chg="del">
          <ac:chgData name="Rahman, Fahmida" userId="8b08d37a-62c9-499c-b5f8-f027a650a1b8" providerId="ADAL" clId="{BA8B1D27-8D66-42B3-9926-15788438D7F8}" dt="2018-04-26T13:15:56.586" v="35"/>
          <ac:spMkLst>
            <pc:docMk/>
            <pc:sldMk cId="3457274087" sldId="270"/>
            <ac:spMk id="3" creationId="{23CE6E0C-4DBC-4919-B34D-D007D17FFA98}"/>
          </ac:spMkLst>
        </pc:spChg>
        <pc:spChg chg="add mod">
          <ac:chgData name="Rahman, Fahmida" userId="8b08d37a-62c9-499c-b5f8-f027a650a1b8" providerId="ADAL" clId="{BA8B1D27-8D66-42B3-9926-15788438D7F8}" dt="2018-04-26T13:16:02.950" v="36" actId="478"/>
          <ac:spMkLst>
            <pc:docMk/>
            <pc:sldMk cId="3457274087" sldId="270"/>
            <ac:spMk id="6" creationId="{0C0C5824-8C45-4BF5-B9E5-A0E361615839}"/>
          </ac:spMkLst>
        </pc:spChg>
        <pc:spChg chg="add mod">
          <ac:chgData name="Rahman, Fahmida" userId="8b08d37a-62c9-499c-b5f8-f027a650a1b8" providerId="ADAL" clId="{BA8B1D27-8D66-42B3-9926-15788438D7F8}" dt="2018-04-26T13:28:05.017" v="308" actId="1076"/>
          <ac:spMkLst>
            <pc:docMk/>
            <pc:sldMk cId="3457274087" sldId="270"/>
            <ac:spMk id="8" creationId="{ECD63A29-982A-44A8-8043-5F05CF163A1F}"/>
          </ac:spMkLst>
        </pc:spChg>
        <pc:spChg chg="add mod">
          <ac:chgData name="Rahman, Fahmida" userId="8b08d37a-62c9-499c-b5f8-f027a650a1b8" providerId="ADAL" clId="{BA8B1D27-8D66-42B3-9926-15788438D7F8}" dt="2018-04-26T13:28:00.009" v="307" actId="1076"/>
          <ac:spMkLst>
            <pc:docMk/>
            <pc:sldMk cId="3457274087" sldId="270"/>
            <ac:spMk id="9" creationId="{D72A0C7D-873B-4CC1-92B7-680BE57D4BF5}"/>
          </ac:spMkLst>
        </pc:spChg>
        <pc:picChg chg="add del mod">
          <ac:chgData name="Rahman, Fahmida" userId="8b08d37a-62c9-499c-b5f8-f027a650a1b8" providerId="ADAL" clId="{BA8B1D27-8D66-42B3-9926-15788438D7F8}" dt="2018-04-26T13:16:02.950" v="36" actId="478"/>
          <ac:picMkLst>
            <pc:docMk/>
            <pc:sldMk cId="3457274087" sldId="270"/>
            <ac:picMk id="4" creationId="{E30CEA4A-CCC7-4845-A02E-4F8BE940F761}"/>
          </ac:picMkLst>
        </pc:picChg>
        <pc:picChg chg="add mod">
          <ac:chgData name="Rahman, Fahmida" userId="8b08d37a-62c9-499c-b5f8-f027a650a1b8" providerId="ADAL" clId="{BA8B1D27-8D66-42B3-9926-15788438D7F8}" dt="2018-04-26T13:27:55.483" v="306" actId="1076"/>
          <ac:picMkLst>
            <pc:docMk/>
            <pc:sldMk cId="3457274087" sldId="270"/>
            <ac:picMk id="7" creationId="{4FBD4FED-2AF3-4D02-8B83-E9C8148B8FE0}"/>
          </ac:picMkLst>
        </pc:picChg>
      </pc:sldChg>
      <pc:sldChg chg="add del setBg">
        <pc:chgData name="Rahman, Fahmida" userId="8b08d37a-62c9-499c-b5f8-f027a650a1b8" providerId="ADAL" clId="{BA8B1D27-8D66-42B3-9926-15788438D7F8}" dt="2018-04-26T13:15:49.736" v="34" actId="2696"/>
        <pc:sldMkLst>
          <pc:docMk/>
          <pc:sldMk cId="1784642873" sldId="271"/>
        </pc:sldMkLst>
      </pc:sldChg>
      <pc:sldChg chg="add del">
        <pc:chgData name="Rahman, Fahmida" userId="8b08d37a-62c9-499c-b5f8-f027a650a1b8" providerId="ADAL" clId="{BA8B1D27-8D66-42B3-9926-15788438D7F8}" dt="2018-04-26T15:26:55.854" v="1215" actId="2696"/>
        <pc:sldMkLst>
          <pc:docMk/>
          <pc:sldMk cId="4204677656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hmida%20Rahman\OneDrive%20-%20University%20of%20Kentucky\DiDi\Data\Allda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Travel Time - Random Weekday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TT_min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Sheet2!$B$2:$B$197</c:f>
              <c:numCache>
                <c:formatCode>h:mm:ss\ AM/PM</c:formatCode>
                <c:ptCount val="196"/>
                <c:pt idx="0">
                  <c:v>0.25</c:v>
                </c:pt>
                <c:pt idx="1">
                  <c:v>0.25347222222222221</c:v>
                </c:pt>
                <c:pt idx="2">
                  <c:v>0.25694444444444448</c:v>
                </c:pt>
                <c:pt idx="3">
                  <c:v>0.26041666666666669</c:v>
                </c:pt>
                <c:pt idx="4">
                  <c:v>0.2638888888888889</c:v>
                </c:pt>
                <c:pt idx="5">
                  <c:v>0.2673611111111111</c:v>
                </c:pt>
                <c:pt idx="6">
                  <c:v>0.27083333333333331</c:v>
                </c:pt>
                <c:pt idx="7">
                  <c:v>0.27430555555555552</c:v>
                </c:pt>
                <c:pt idx="8">
                  <c:v>0.27777777777777779</c:v>
                </c:pt>
                <c:pt idx="9">
                  <c:v>0.28125</c:v>
                </c:pt>
                <c:pt idx="10">
                  <c:v>0.28472222222222221</c:v>
                </c:pt>
                <c:pt idx="11">
                  <c:v>0.28819444444444448</c:v>
                </c:pt>
                <c:pt idx="12">
                  <c:v>0.29166666666666669</c:v>
                </c:pt>
                <c:pt idx="13">
                  <c:v>0.2951388888888889</c:v>
                </c:pt>
                <c:pt idx="14">
                  <c:v>0.2986111111111111</c:v>
                </c:pt>
                <c:pt idx="15">
                  <c:v>0.30208333333333331</c:v>
                </c:pt>
                <c:pt idx="16">
                  <c:v>0.30555555555555552</c:v>
                </c:pt>
                <c:pt idx="17">
                  <c:v>0.30902777777777779</c:v>
                </c:pt>
                <c:pt idx="18">
                  <c:v>0.3125</c:v>
                </c:pt>
                <c:pt idx="19">
                  <c:v>0.31597222222222221</c:v>
                </c:pt>
                <c:pt idx="20">
                  <c:v>0.31944444444444448</c:v>
                </c:pt>
                <c:pt idx="21">
                  <c:v>0.32291666666666669</c:v>
                </c:pt>
                <c:pt idx="22">
                  <c:v>0.3263888888888889</c:v>
                </c:pt>
                <c:pt idx="23">
                  <c:v>0.3298611111111111</c:v>
                </c:pt>
                <c:pt idx="24">
                  <c:v>0.33333333333333331</c:v>
                </c:pt>
                <c:pt idx="25">
                  <c:v>0.33680555555555558</c:v>
                </c:pt>
                <c:pt idx="26">
                  <c:v>0.34027777777777773</c:v>
                </c:pt>
                <c:pt idx="27">
                  <c:v>0.34375</c:v>
                </c:pt>
                <c:pt idx="28">
                  <c:v>0.34722222222222227</c:v>
                </c:pt>
                <c:pt idx="29">
                  <c:v>0.35069444444444442</c:v>
                </c:pt>
                <c:pt idx="30">
                  <c:v>0.35416666666666669</c:v>
                </c:pt>
                <c:pt idx="31">
                  <c:v>0.3576388888888889</c:v>
                </c:pt>
                <c:pt idx="32">
                  <c:v>0.3611111111111111</c:v>
                </c:pt>
                <c:pt idx="33">
                  <c:v>0.36458333333333331</c:v>
                </c:pt>
                <c:pt idx="34">
                  <c:v>0.36805555555555558</c:v>
                </c:pt>
                <c:pt idx="35">
                  <c:v>0.37152777777777773</c:v>
                </c:pt>
                <c:pt idx="36">
                  <c:v>0.375</c:v>
                </c:pt>
                <c:pt idx="37">
                  <c:v>0.375</c:v>
                </c:pt>
                <c:pt idx="38">
                  <c:v>0.37847222222222227</c:v>
                </c:pt>
                <c:pt idx="39">
                  <c:v>0.38194444444444442</c:v>
                </c:pt>
                <c:pt idx="40">
                  <c:v>0.38541666666666669</c:v>
                </c:pt>
                <c:pt idx="41">
                  <c:v>0.3888888888888889</c:v>
                </c:pt>
                <c:pt idx="42">
                  <c:v>0.3923611111111111</c:v>
                </c:pt>
                <c:pt idx="43">
                  <c:v>0.39583333333333331</c:v>
                </c:pt>
                <c:pt idx="44">
                  <c:v>0.39930555555555558</c:v>
                </c:pt>
                <c:pt idx="45">
                  <c:v>0.40277777777777773</c:v>
                </c:pt>
                <c:pt idx="46">
                  <c:v>0.40625</c:v>
                </c:pt>
                <c:pt idx="47">
                  <c:v>0.40972222222222227</c:v>
                </c:pt>
                <c:pt idx="48">
                  <c:v>0.41319444444444442</c:v>
                </c:pt>
                <c:pt idx="49">
                  <c:v>0.41666666666666669</c:v>
                </c:pt>
                <c:pt idx="50">
                  <c:v>0.4201388888888889</c:v>
                </c:pt>
                <c:pt idx="51">
                  <c:v>0.4236111111111111</c:v>
                </c:pt>
                <c:pt idx="52">
                  <c:v>0.42708333333333331</c:v>
                </c:pt>
                <c:pt idx="53">
                  <c:v>0.43055555555555558</c:v>
                </c:pt>
                <c:pt idx="54">
                  <c:v>0.43402777777777773</c:v>
                </c:pt>
                <c:pt idx="55">
                  <c:v>0.4375</c:v>
                </c:pt>
                <c:pt idx="56">
                  <c:v>0.44097222222222227</c:v>
                </c:pt>
                <c:pt idx="57">
                  <c:v>0.44444444444444442</c:v>
                </c:pt>
                <c:pt idx="58">
                  <c:v>0.44791666666666669</c:v>
                </c:pt>
                <c:pt idx="59">
                  <c:v>0.4513888888888889</c:v>
                </c:pt>
                <c:pt idx="60">
                  <c:v>0.4548611111111111</c:v>
                </c:pt>
                <c:pt idx="61">
                  <c:v>0.45833333333333331</c:v>
                </c:pt>
                <c:pt idx="62">
                  <c:v>0.46180555555555558</c:v>
                </c:pt>
                <c:pt idx="63">
                  <c:v>0.46527777777777773</c:v>
                </c:pt>
                <c:pt idx="64">
                  <c:v>0.46875</c:v>
                </c:pt>
                <c:pt idx="65">
                  <c:v>0.47222222222222227</c:v>
                </c:pt>
                <c:pt idx="66">
                  <c:v>0.47569444444444442</c:v>
                </c:pt>
                <c:pt idx="67">
                  <c:v>0.47916666666666669</c:v>
                </c:pt>
                <c:pt idx="68">
                  <c:v>0.4826388888888889</c:v>
                </c:pt>
                <c:pt idx="69">
                  <c:v>0.4861111111111111</c:v>
                </c:pt>
                <c:pt idx="70">
                  <c:v>0.48958333333333331</c:v>
                </c:pt>
                <c:pt idx="71">
                  <c:v>0.49305555555555558</c:v>
                </c:pt>
                <c:pt idx="72">
                  <c:v>0.49652777777777773</c:v>
                </c:pt>
                <c:pt idx="73">
                  <c:v>0.5</c:v>
                </c:pt>
                <c:pt idx="74">
                  <c:v>0.50347222222222221</c:v>
                </c:pt>
                <c:pt idx="75">
                  <c:v>0.50694444444444442</c:v>
                </c:pt>
                <c:pt idx="76">
                  <c:v>0.51041666666666663</c:v>
                </c:pt>
                <c:pt idx="77">
                  <c:v>0.51388888888888895</c:v>
                </c:pt>
                <c:pt idx="78">
                  <c:v>0.51736111111111105</c:v>
                </c:pt>
                <c:pt idx="79">
                  <c:v>0.52083333333333337</c:v>
                </c:pt>
                <c:pt idx="80">
                  <c:v>0.52430555555555558</c:v>
                </c:pt>
                <c:pt idx="81">
                  <c:v>0.52777777777777779</c:v>
                </c:pt>
                <c:pt idx="82">
                  <c:v>0.53125</c:v>
                </c:pt>
                <c:pt idx="83">
                  <c:v>0.53472222222222221</c:v>
                </c:pt>
                <c:pt idx="84">
                  <c:v>0.53819444444444442</c:v>
                </c:pt>
                <c:pt idx="85">
                  <c:v>0.54166666666666663</c:v>
                </c:pt>
                <c:pt idx="86">
                  <c:v>0.54513888888888895</c:v>
                </c:pt>
                <c:pt idx="87">
                  <c:v>0.54861111111111105</c:v>
                </c:pt>
                <c:pt idx="88">
                  <c:v>0.55208333333333337</c:v>
                </c:pt>
                <c:pt idx="89">
                  <c:v>0.55555555555555558</c:v>
                </c:pt>
                <c:pt idx="90">
                  <c:v>0.55902777777777779</c:v>
                </c:pt>
                <c:pt idx="91">
                  <c:v>0.5625</c:v>
                </c:pt>
                <c:pt idx="92">
                  <c:v>0.56597222222222221</c:v>
                </c:pt>
                <c:pt idx="93">
                  <c:v>0.56944444444444442</c:v>
                </c:pt>
                <c:pt idx="94">
                  <c:v>0.57291666666666663</c:v>
                </c:pt>
                <c:pt idx="95">
                  <c:v>0.57638888888888895</c:v>
                </c:pt>
                <c:pt idx="96">
                  <c:v>0.57986111111111105</c:v>
                </c:pt>
                <c:pt idx="97">
                  <c:v>0.58333333333333337</c:v>
                </c:pt>
                <c:pt idx="98">
                  <c:v>0.58680555555555558</c:v>
                </c:pt>
                <c:pt idx="99">
                  <c:v>0.59027777777777779</c:v>
                </c:pt>
                <c:pt idx="100">
                  <c:v>0.59375</c:v>
                </c:pt>
                <c:pt idx="101">
                  <c:v>0.59722222222222221</c:v>
                </c:pt>
                <c:pt idx="102">
                  <c:v>0.60069444444444442</c:v>
                </c:pt>
                <c:pt idx="103">
                  <c:v>0.60416666666666663</c:v>
                </c:pt>
                <c:pt idx="104">
                  <c:v>0.60763888888888895</c:v>
                </c:pt>
                <c:pt idx="105">
                  <c:v>0.61111111111111105</c:v>
                </c:pt>
                <c:pt idx="106">
                  <c:v>0.61458333333333337</c:v>
                </c:pt>
                <c:pt idx="107">
                  <c:v>0.61805555555555558</c:v>
                </c:pt>
                <c:pt idx="108">
                  <c:v>0.62152777777777779</c:v>
                </c:pt>
                <c:pt idx="109">
                  <c:v>0.625</c:v>
                </c:pt>
                <c:pt idx="110">
                  <c:v>0.625</c:v>
                </c:pt>
                <c:pt idx="111">
                  <c:v>0.62847222222222221</c:v>
                </c:pt>
                <c:pt idx="112">
                  <c:v>0.63194444444444442</c:v>
                </c:pt>
                <c:pt idx="113">
                  <c:v>0.63541666666666663</c:v>
                </c:pt>
                <c:pt idx="114">
                  <c:v>0.63888888888888895</c:v>
                </c:pt>
                <c:pt idx="115">
                  <c:v>0.64236111111111105</c:v>
                </c:pt>
                <c:pt idx="116">
                  <c:v>0.64583333333333337</c:v>
                </c:pt>
                <c:pt idx="117">
                  <c:v>0.64930555555555558</c:v>
                </c:pt>
                <c:pt idx="118">
                  <c:v>0.65277777777777779</c:v>
                </c:pt>
                <c:pt idx="119">
                  <c:v>0.65625</c:v>
                </c:pt>
                <c:pt idx="120">
                  <c:v>0.65972222222222221</c:v>
                </c:pt>
                <c:pt idx="121">
                  <c:v>0.66319444444444442</c:v>
                </c:pt>
                <c:pt idx="122">
                  <c:v>0.66666666666666663</c:v>
                </c:pt>
                <c:pt idx="123">
                  <c:v>0.67013888888888884</c:v>
                </c:pt>
                <c:pt idx="124">
                  <c:v>0.67361111111111116</c:v>
                </c:pt>
                <c:pt idx="125">
                  <c:v>0.67708333333333337</c:v>
                </c:pt>
                <c:pt idx="126">
                  <c:v>0.68055555555555547</c:v>
                </c:pt>
                <c:pt idx="127">
                  <c:v>0.68402777777777779</c:v>
                </c:pt>
                <c:pt idx="128">
                  <c:v>0.6875</c:v>
                </c:pt>
                <c:pt idx="129">
                  <c:v>0.69097222222222221</c:v>
                </c:pt>
                <c:pt idx="130">
                  <c:v>0.69444444444444453</c:v>
                </c:pt>
                <c:pt idx="131">
                  <c:v>0.69791666666666663</c:v>
                </c:pt>
                <c:pt idx="132">
                  <c:v>0.70138888888888884</c:v>
                </c:pt>
                <c:pt idx="133">
                  <c:v>0.70486111111111116</c:v>
                </c:pt>
                <c:pt idx="134">
                  <c:v>0.70833333333333337</c:v>
                </c:pt>
                <c:pt idx="135">
                  <c:v>0.71180555555555547</c:v>
                </c:pt>
                <c:pt idx="136">
                  <c:v>0.71527777777777779</c:v>
                </c:pt>
                <c:pt idx="137">
                  <c:v>0.71875</c:v>
                </c:pt>
                <c:pt idx="138">
                  <c:v>0.72222222222222221</c:v>
                </c:pt>
                <c:pt idx="139">
                  <c:v>0.72569444444444453</c:v>
                </c:pt>
                <c:pt idx="140">
                  <c:v>0.72916666666666663</c:v>
                </c:pt>
                <c:pt idx="141">
                  <c:v>0.73263888888888884</c:v>
                </c:pt>
                <c:pt idx="142">
                  <c:v>0.73611111111111116</c:v>
                </c:pt>
                <c:pt idx="143">
                  <c:v>0.73958333333333337</c:v>
                </c:pt>
                <c:pt idx="144">
                  <c:v>0.74305555555555547</c:v>
                </c:pt>
                <c:pt idx="145">
                  <c:v>0.74652777777777779</c:v>
                </c:pt>
                <c:pt idx="146">
                  <c:v>0.75</c:v>
                </c:pt>
                <c:pt idx="147">
                  <c:v>0.75</c:v>
                </c:pt>
                <c:pt idx="148">
                  <c:v>0.75347222222222221</c:v>
                </c:pt>
                <c:pt idx="149">
                  <c:v>0.75694444444444453</c:v>
                </c:pt>
                <c:pt idx="150">
                  <c:v>0.76041666666666663</c:v>
                </c:pt>
                <c:pt idx="151">
                  <c:v>0.76388888888888884</c:v>
                </c:pt>
                <c:pt idx="152">
                  <c:v>0.76736111111111116</c:v>
                </c:pt>
                <c:pt idx="153">
                  <c:v>0.77083333333333337</c:v>
                </c:pt>
                <c:pt idx="154">
                  <c:v>0.77430555555555547</c:v>
                </c:pt>
                <c:pt idx="155">
                  <c:v>0.77777777777777779</c:v>
                </c:pt>
                <c:pt idx="156">
                  <c:v>0.78125</c:v>
                </c:pt>
                <c:pt idx="157">
                  <c:v>0.78472222222222221</c:v>
                </c:pt>
                <c:pt idx="158">
                  <c:v>0.78819444444444453</c:v>
                </c:pt>
                <c:pt idx="159">
                  <c:v>0.79166666666666663</c:v>
                </c:pt>
                <c:pt idx="160">
                  <c:v>0.79513888888888884</c:v>
                </c:pt>
                <c:pt idx="161">
                  <c:v>0.79861111111111116</c:v>
                </c:pt>
                <c:pt idx="162">
                  <c:v>0.80208333333333337</c:v>
                </c:pt>
                <c:pt idx="163">
                  <c:v>0.80555555555555547</c:v>
                </c:pt>
                <c:pt idx="164">
                  <c:v>0.80902777777777779</c:v>
                </c:pt>
                <c:pt idx="165">
                  <c:v>0.8125</c:v>
                </c:pt>
                <c:pt idx="166">
                  <c:v>0.81597222222222221</c:v>
                </c:pt>
                <c:pt idx="167">
                  <c:v>0.81944444444444453</c:v>
                </c:pt>
                <c:pt idx="168">
                  <c:v>0.82291666666666663</c:v>
                </c:pt>
                <c:pt idx="169">
                  <c:v>0.82638888888888884</c:v>
                </c:pt>
                <c:pt idx="170">
                  <c:v>0.82986111111111116</c:v>
                </c:pt>
                <c:pt idx="171">
                  <c:v>0.83333333333333337</c:v>
                </c:pt>
                <c:pt idx="172">
                  <c:v>0.83680555555555547</c:v>
                </c:pt>
                <c:pt idx="173">
                  <c:v>0.84027777777777779</c:v>
                </c:pt>
                <c:pt idx="174">
                  <c:v>0.84375</c:v>
                </c:pt>
                <c:pt idx="175">
                  <c:v>0.84722222222222221</c:v>
                </c:pt>
                <c:pt idx="176">
                  <c:v>0.85069444444444453</c:v>
                </c:pt>
                <c:pt idx="177">
                  <c:v>0.85416666666666663</c:v>
                </c:pt>
                <c:pt idx="178">
                  <c:v>0.85763888888888884</c:v>
                </c:pt>
                <c:pt idx="179">
                  <c:v>0.86111111111111116</c:v>
                </c:pt>
                <c:pt idx="180">
                  <c:v>0.86458333333333337</c:v>
                </c:pt>
                <c:pt idx="181">
                  <c:v>0.86805555555555547</c:v>
                </c:pt>
                <c:pt idx="182">
                  <c:v>0.87152777777777779</c:v>
                </c:pt>
                <c:pt idx="183">
                  <c:v>0.875</c:v>
                </c:pt>
                <c:pt idx="184">
                  <c:v>0.87847222222222221</c:v>
                </c:pt>
                <c:pt idx="185">
                  <c:v>0.88194444444444453</c:v>
                </c:pt>
                <c:pt idx="186">
                  <c:v>0.88541666666666663</c:v>
                </c:pt>
                <c:pt idx="187">
                  <c:v>0.88888888888888884</c:v>
                </c:pt>
                <c:pt idx="188">
                  <c:v>0.89236111111111116</c:v>
                </c:pt>
                <c:pt idx="189">
                  <c:v>0.89583333333333337</c:v>
                </c:pt>
                <c:pt idx="190">
                  <c:v>0.89930555555555547</c:v>
                </c:pt>
                <c:pt idx="191">
                  <c:v>0.90277777777777779</c:v>
                </c:pt>
                <c:pt idx="192">
                  <c:v>0.90625</c:v>
                </c:pt>
                <c:pt idx="193">
                  <c:v>0.90972222222222221</c:v>
                </c:pt>
                <c:pt idx="194">
                  <c:v>0.91319444444444453</c:v>
                </c:pt>
                <c:pt idx="195">
                  <c:v>0.91666666666666663</c:v>
                </c:pt>
              </c:numCache>
            </c:numRef>
          </c:cat>
          <c:val>
            <c:numRef>
              <c:f>Sheet2!$M$2:$M$197</c:f>
              <c:numCache>
                <c:formatCode>General</c:formatCode>
                <c:ptCount val="196"/>
                <c:pt idx="0">
                  <c:v>10.06645462</c:v>
                </c:pt>
                <c:pt idx="1">
                  <c:v>10.15622037</c:v>
                </c:pt>
                <c:pt idx="2">
                  <c:v>11.092283739999999</c:v>
                </c:pt>
                <c:pt idx="3">
                  <c:v>10.999361670000001</c:v>
                </c:pt>
                <c:pt idx="4">
                  <c:v>9.2454884839999991</c:v>
                </c:pt>
                <c:pt idx="5">
                  <c:v>10.537040429999999</c:v>
                </c:pt>
                <c:pt idx="6">
                  <c:v>9.7666823130000004</c:v>
                </c:pt>
                <c:pt idx="7">
                  <c:v>10.184509650000001</c:v>
                </c:pt>
                <c:pt idx="8">
                  <c:v>9.4859942329999996</c:v>
                </c:pt>
                <c:pt idx="9">
                  <c:v>10.84178606</c:v>
                </c:pt>
                <c:pt idx="10">
                  <c:v>10.473207520000001</c:v>
                </c:pt>
                <c:pt idx="11">
                  <c:v>11.035407859999999</c:v>
                </c:pt>
                <c:pt idx="12">
                  <c:v>8.3032197869999997</c:v>
                </c:pt>
                <c:pt idx="13">
                  <c:v>9.6524491799999996</c:v>
                </c:pt>
                <c:pt idx="14">
                  <c:v>8.4982887680000001</c:v>
                </c:pt>
                <c:pt idx="15">
                  <c:v>7.8656506909999999</c:v>
                </c:pt>
                <c:pt idx="16">
                  <c:v>7.5242780150000002</c:v>
                </c:pt>
                <c:pt idx="17">
                  <c:v>7.2962787059999998</c:v>
                </c:pt>
                <c:pt idx="18">
                  <c:v>7.5289785650000001</c:v>
                </c:pt>
                <c:pt idx="19">
                  <c:v>7.7348504020000002</c:v>
                </c:pt>
                <c:pt idx="20">
                  <c:v>7.1111398159999997</c:v>
                </c:pt>
                <c:pt idx="21">
                  <c:v>7.1565307880000004</c:v>
                </c:pt>
                <c:pt idx="22">
                  <c:v>6.7240575419999997</c:v>
                </c:pt>
                <c:pt idx="23">
                  <c:v>7.2351095589999996</c:v>
                </c:pt>
                <c:pt idx="24">
                  <c:v>7.0435643199999998</c:v>
                </c:pt>
                <c:pt idx="25">
                  <c:v>7.4204632349999997</c:v>
                </c:pt>
                <c:pt idx="26">
                  <c:v>7.8788510360000004</c:v>
                </c:pt>
                <c:pt idx="27">
                  <c:v>7.5753248610000004</c:v>
                </c:pt>
                <c:pt idx="28">
                  <c:v>8.4458413290000003</c:v>
                </c:pt>
                <c:pt idx="29">
                  <c:v>8.0172109959999993</c:v>
                </c:pt>
                <c:pt idx="30">
                  <c:v>8.7929876779999994</c:v>
                </c:pt>
                <c:pt idx="31">
                  <c:v>9.2719155000000004</c:v>
                </c:pt>
                <c:pt idx="32">
                  <c:v>8.0573702859999994</c:v>
                </c:pt>
                <c:pt idx="33">
                  <c:v>8.2574679920000005</c:v>
                </c:pt>
                <c:pt idx="34">
                  <c:v>7.5975584469999999</c:v>
                </c:pt>
                <c:pt idx="35">
                  <c:v>7.8642858750000002</c:v>
                </c:pt>
                <c:pt idx="36">
                  <c:v>8.6104885870000007</c:v>
                </c:pt>
                <c:pt idx="37">
                  <c:v>7.8229037110000004</c:v>
                </c:pt>
                <c:pt idx="38">
                  <c:v>7.6179278970000004</c:v>
                </c:pt>
                <c:pt idx="39">
                  <c:v>7.4463918260000002</c:v>
                </c:pt>
                <c:pt idx="40">
                  <c:v>7.3378487630000002</c:v>
                </c:pt>
                <c:pt idx="41">
                  <c:v>7.5392464520000004</c:v>
                </c:pt>
                <c:pt idx="42">
                  <c:v>7.4434333290000003</c:v>
                </c:pt>
                <c:pt idx="43">
                  <c:v>7.0847251069999997</c:v>
                </c:pt>
                <c:pt idx="44">
                  <c:v>6.7581515919999999</c:v>
                </c:pt>
                <c:pt idx="45">
                  <c:v>6.341661394</c:v>
                </c:pt>
                <c:pt idx="46">
                  <c:v>6.4875189249999998</c:v>
                </c:pt>
                <c:pt idx="47">
                  <c:v>6.5416354080000003</c:v>
                </c:pt>
                <c:pt idx="48">
                  <c:v>6.9249935010000003</c:v>
                </c:pt>
                <c:pt idx="49">
                  <c:v>7.1271598489999999</c:v>
                </c:pt>
                <c:pt idx="50">
                  <c:v>7.2768027330000002</c:v>
                </c:pt>
                <c:pt idx="51">
                  <c:v>6.9263920590000003</c:v>
                </c:pt>
                <c:pt idx="52">
                  <c:v>8.1052570609999997</c:v>
                </c:pt>
                <c:pt idx="53">
                  <c:v>7.3076627790000002</c:v>
                </c:pt>
                <c:pt idx="54">
                  <c:v>7.5192458499999999</c:v>
                </c:pt>
                <c:pt idx="55">
                  <c:v>8.5593529220000004</c:v>
                </c:pt>
                <c:pt idx="56">
                  <c:v>6.9785059059999996</c:v>
                </c:pt>
                <c:pt idx="57">
                  <c:v>6.7205309010000001</c:v>
                </c:pt>
                <c:pt idx="58">
                  <c:v>6.6686153289999996</c:v>
                </c:pt>
                <c:pt idx="59">
                  <c:v>6.3929629180000003</c:v>
                </c:pt>
                <c:pt idx="60">
                  <c:v>6.2673974579999996</c:v>
                </c:pt>
                <c:pt idx="61">
                  <c:v>7.4843169620000003</c:v>
                </c:pt>
                <c:pt idx="62">
                  <c:v>6.2772773329999998</c:v>
                </c:pt>
                <c:pt idx="63">
                  <c:v>5.9094841430000002</c:v>
                </c:pt>
                <c:pt idx="64">
                  <c:v>6.8879125720000003</c:v>
                </c:pt>
                <c:pt idx="65">
                  <c:v>5.5655235369999998</c:v>
                </c:pt>
                <c:pt idx="66">
                  <c:v>6.0267362919999998</c:v>
                </c:pt>
                <c:pt idx="67">
                  <c:v>6.8300323760000001</c:v>
                </c:pt>
                <c:pt idx="68">
                  <c:v>6.2011995689999999</c:v>
                </c:pt>
                <c:pt idx="69">
                  <c:v>5.9272323839999999</c:v>
                </c:pt>
                <c:pt idx="70">
                  <c:v>6.3917328749999998</c:v>
                </c:pt>
                <c:pt idx="71">
                  <c:v>5.8603014670000002</c:v>
                </c:pt>
                <c:pt idx="72">
                  <c:v>5.7797360739999997</c:v>
                </c:pt>
                <c:pt idx="73">
                  <c:v>13.760168480000001</c:v>
                </c:pt>
                <c:pt idx="74">
                  <c:v>6.9219110979999998</c:v>
                </c:pt>
                <c:pt idx="75">
                  <c:v>5.1847063220000003</c:v>
                </c:pt>
                <c:pt idx="76">
                  <c:v>5.4659330429999997</c:v>
                </c:pt>
                <c:pt idx="77">
                  <c:v>4.7903317220000003</c:v>
                </c:pt>
                <c:pt idx="78">
                  <c:v>5.265055662</c:v>
                </c:pt>
                <c:pt idx="79">
                  <c:v>5.6096251639999997</c:v>
                </c:pt>
                <c:pt idx="80">
                  <c:v>5.2809616339999996</c:v>
                </c:pt>
                <c:pt idx="81">
                  <c:v>4.8991154750000003</c:v>
                </c:pt>
                <c:pt idx="82">
                  <c:v>5.4304437180000003</c:v>
                </c:pt>
                <c:pt idx="83">
                  <c:v>5.4407148090000002</c:v>
                </c:pt>
                <c:pt idx="84">
                  <c:v>5.4218444290000001</c:v>
                </c:pt>
                <c:pt idx="85">
                  <c:v>5.4667746450000001</c:v>
                </c:pt>
                <c:pt idx="86">
                  <c:v>5.106421621</c:v>
                </c:pt>
                <c:pt idx="87">
                  <c:v>4.9185569109999996</c:v>
                </c:pt>
                <c:pt idx="88">
                  <c:v>5.0790904550000002</c:v>
                </c:pt>
                <c:pt idx="89">
                  <c:v>5.0691676939999999</c:v>
                </c:pt>
                <c:pt idx="90">
                  <c:v>5.2213868420000003</c:v>
                </c:pt>
                <c:pt idx="91">
                  <c:v>5.0161581159999997</c:v>
                </c:pt>
                <c:pt idx="92">
                  <c:v>4.9695520640000002</c:v>
                </c:pt>
                <c:pt idx="93">
                  <c:v>5.2427584999999999</c:v>
                </c:pt>
                <c:pt idx="94">
                  <c:v>5.5125685109999996</c:v>
                </c:pt>
                <c:pt idx="95">
                  <c:v>5.1332676670000001</c:v>
                </c:pt>
                <c:pt idx="96">
                  <c:v>5.5993472320000004</c:v>
                </c:pt>
                <c:pt idx="97">
                  <c:v>5.648559873</c:v>
                </c:pt>
                <c:pt idx="98">
                  <c:v>5.0508921469999999</c:v>
                </c:pt>
                <c:pt idx="99">
                  <c:v>4.6577042510000002</c:v>
                </c:pt>
                <c:pt idx="100">
                  <c:v>5.0162799629999997</c:v>
                </c:pt>
                <c:pt idx="101">
                  <c:v>4.4545836980000004</c:v>
                </c:pt>
                <c:pt idx="102">
                  <c:v>5.4677213010000001</c:v>
                </c:pt>
                <c:pt idx="103">
                  <c:v>5.2770944100000001</c:v>
                </c:pt>
                <c:pt idx="104">
                  <c:v>5.3789977230000003</c:v>
                </c:pt>
                <c:pt idx="105">
                  <c:v>4.9875939970000003</c:v>
                </c:pt>
                <c:pt idx="106">
                  <c:v>5.260713033</c:v>
                </c:pt>
                <c:pt idx="107">
                  <c:v>5.633907862</c:v>
                </c:pt>
                <c:pt idx="108">
                  <c:v>6.546493087</c:v>
                </c:pt>
                <c:pt idx="109">
                  <c:v>6.2969126580000001</c:v>
                </c:pt>
                <c:pt idx="110">
                  <c:v>4.6912682549999998</c:v>
                </c:pt>
                <c:pt idx="111">
                  <c:v>4.5765365879999997</c:v>
                </c:pt>
                <c:pt idx="112">
                  <c:v>5.1879266199999998</c:v>
                </c:pt>
                <c:pt idx="113">
                  <c:v>5.4730927600000001</c:v>
                </c:pt>
                <c:pt idx="114">
                  <c:v>5.7056595960000003</c:v>
                </c:pt>
                <c:pt idx="115">
                  <c:v>5.2817338219999996</c:v>
                </c:pt>
                <c:pt idx="116">
                  <c:v>5.9035212330000002</c:v>
                </c:pt>
                <c:pt idx="117">
                  <c:v>4.1945656439999999</c:v>
                </c:pt>
                <c:pt idx="118">
                  <c:v>6.2879971890000004</c:v>
                </c:pt>
                <c:pt idx="119">
                  <c:v>4.4832788519999998</c:v>
                </c:pt>
                <c:pt idx="120">
                  <c:v>5.6302604519999999</c:v>
                </c:pt>
                <c:pt idx="121">
                  <c:v>5.8693488900000004</c:v>
                </c:pt>
                <c:pt idx="122">
                  <c:v>7.6124608250000003</c:v>
                </c:pt>
                <c:pt idx="123">
                  <c:v>7.7151690220000004</c:v>
                </c:pt>
                <c:pt idx="124">
                  <c:v>6.3647612479999998</c:v>
                </c:pt>
                <c:pt idx="125">
                  <c:v>6.6000806499999998</c:v>
                </c:pt>
                <c:pt idx="126">
                  <c:v>5.8159914019999999</c:v>
                </c:pt>
                <c:pt idx="127">
                  <c:v>10.52353242</c:v>
                </c:pt>
                <c:pt idx="128">
                  <c:v>6.1816729459999999</c:v>
                </c:pt>
                <c:pt idx="129">
                  <c:v>7.2342122440000001</c:v>
                </c:pt>
                <c:pt idx="130">
                  <c:v>6.1507522569999997</c:v>
                </c:pt>
                <c:pt idx="131">
                  <c:v>9.0393853380000007</c:v>
                </c:pt>
                <c:pt idx="132">
                  <c:v>10.307112549999999</c:v>
                </c:pt>
                <c:pt idx="133">
                  <c:v>9.8476293600000009</c:v>
                </c:pt>
                <c:pt idx="134">
                  <c:v>6.0357106290000004</c:v>
                </c:pt>
                <c:pt idx="135">
                  <c:v>8.6366952460000004</c:v>
                </c:pt>
                <c:pt idx="136">
                  <c:v>6.3679069359999998</c:v>
                </c:pt>
                <c:pt idx="137">
                  <c:v>4.6024440689999997</c:v>
                </c:pt>
                <c:pt idx="138">
                  <c:v>7.3170101750000001</c:v>
                </c:pt>
                <c:pt idx="139">
                  <c:v>7.1637926260000002</c:v>
                </c:pt>
                <c:pt idx="140">
                  <c:v>6.6054196449999996</c:v>
                </c:pt>
                <c:pt idx="141">
                  <c:v>7.9042725130000004</c:v>
                </c:pt>
                <c:pt idx="142">
                  <c:v>5.0757101020000004</c:v>
                </c:pt>
                <c:pt idx="143">
                  <c:v>6.0316387980000004</c:v>
                </c:pt>
                <c:pt idx="144">
                  <c:v>6.8383266870000003</c:v>
                </c:pt>
                <c:pt idx="145">
                  <c:v>7.4687804399999997</c:v>
                </c:pt>
                <c:pt idx="146">
                  <c:v>7.4212380199999997</c:v>
                </c:pt>
                <c:pt idx="147">
                  <c:v>9.0220910199999995</c:v>
                </c:pt>
                <c:pt idx="148">
                  <c:v>5.5682784779999999</c:v>
                </c:pt>
                <c:pt idx="149">
                  <c:v>5.7074148149999999</c:v>
                </c:pt>
                <c:pt idx="150">
                  <c:v>6.938824339</c:v>
                </c:pt>
                <c:pt idx="151">
                  <c:v>6.533973885</c:v>
                </c:pt>
                <c:pt idx="152">
                  <c:v>6.2417419870000002</c:v>
                </c:pt>
                <c:pt idx="153">
                  <c:v>6.7108630429999998</c:v>
                </c:pt>
                <c:pt idx="154">
                  <c:v>6.9178893849999996</c:v>
                </c:pt>
                <c:pt idx="155">
                  <c:v>7.8297536880000003</c:v>
                </c:pt>
                <c:pt idx="156">
                  <c:v>8.0301330469999996</c:v>
                </c:pt>
                <c:pt idx="157">
                  <c:v>6.6131686319999998</c:v>
                </c:pt>
                <c:pt idx="158">
                  <c:v>6.9488982239999997</c:v>
                </c:pt>
                <c:pt idx="159">
                  <c:v>6.1201420860000004</c:v>
                </c:pt>
                <c:pt idx="160">
                  <c:v>6.6542977829999996</c:v>
                </c:pt>
                <c:pt idx="161">
                  <c:v>6.9832133000000001</c:v>
                </c:pt>
                <c:pt idx="162">
                  <c:v>7.3648112990000003</c:v>
                </c:pt>
                <c:pt idx="163">
                  <c:v>6.6244184749999997</c:v>
                </c:pt>
                <c:pt idx="164">
                  <c:v>5.8725719989999998</c:v>
                </c:pt>
                <c:pt idx="165">
                  <c:v>5.8794910150000002</c:v>
                </c:pt>
                <c:pt idx="166">
                  <c:v>6.4421205229999998</c:v>
                </c:pt>
                <c:pt idx="167">
                  <c:v>6.651583295</c:v>
                </c:pt>
                <c:pt idx="168">
                  <c:v>7.2184112059999999</c:v>
                </c:pt>
                <c:pt idx="169">
                  <c:v>7.3732079580000001</c:v>
                </c:pt>
                <c:pt idx="170">
                  <c:v>8.0429308559999999</c:v>
                </c:pt>
                <c:pt idx="171">
                  <c:v>8.0757622740000006</c:v>
                </c:pt>
                <c:pt idx="172">
                  <c:v>9.6404335260000007</c:v>
                </c:pt>
                <c:pt idx="173">
                  <c:v>9.3658569069999995</c:v>
                </c:pt>
                <c:pt idx="174">
                  <c:v>8.8773711879999997</c:v>
                </c:pt>
                <c:pt idx="175">
                  <c:v>9.1185268799999992</c:v>
                </c:pt>
                <c:pt idx="176">
                  <c:v>9.8943829080000008</c:v>
                </c:pt>
                <c:pt idx="177">
                  <c:v>9.2159228439999996</c:v>
                </c:pt>
                <c:pt idx="178">
                  <c:v>9.5384902870000001</c:v>
                </c:pt>
                <c:pt idx="179">
                  <c:v>10.78776521</c:v>
                </c:pt>
                <c:pt idx="180">
                  <c:v>9.2464494740000003</c:v>
                </c:pt>
                <c:pt idx="181">
                  <c:v>8.9282538329999994</c:v>
                </c:pt>
                <c:pt idx="182">
                  <c:v>9.4935725929999997</c:v>
                </c:pt>
                <c:pt idx="183">
                  <c:v>9.5793207410000001</c:v>
                </c:pt>
                <c:pt idx="184">
                  <c:v>8.2425492489999996</c:v>
                </c:pt>
                <c:pt idx="185">
                  <c:v>8.1979557609999993</c:v>
                </c:pt>
                <c:pt idx="186">
                  <c:v>7.2740301619999999</c:v>
                </c:pt>
                <c:pt idx="187">
                  <c:v>7.4213656820000002</c:v>
                </c:pt>
                <c:pt idx="188">
                  <c:v>8.1198649340000006</c:v>
                </c:pt>
                <c:pt idx="189">
                  <c:v>7.7826352820000002</c:v>
                </c:pt>
                <c:pt idx="190">
                  <c:v>9.0216712000000001</c:v>
                </c:pt>
                <c:pt idx="191">
                  <c:v>8.7307511719999997</c:v>
                </c:pt>
                <c:pt idx="192">
                  <c:v>8.3923440809999992</c:v>
                </c:pt>
                <c:pt idx="193">
                  <c:v>8.2584055769999996</c:v>
                </c:pt>
                <c:pt idx="194">
                  <c:v>8.8431730440000003</c:v>
                </c:pt>
                <c:pt idx="195">
                  <c:v>11.15258528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B-403B-B1C5-D7EF6A550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006272"/>
        <c:axId val="141008768"/>
      </c:lineChart>
      <c:catAx>
        <c:axId val="14100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08768"/>
        <c:crosses val="autoZero"/>
        <c:auto val="1"/>
        <c:lblAlgn val="ctr"/>
        <c:lblOffset val="100"/>
        <c:noMultiLvlLbl val="0"/>
      </c:catAx>
      <c:valAx>
        <c:axId val="14100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travel</a:t>
                </a:r>
                <a:r>
                  <a:rPr lang="en-US" baseline="0"/>
                  <a:t> time (min)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0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F2F-EB25-42E3-A635-00D61ECE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491FD-E3F6-4DD1-9E29-B9DF9E67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B97F-B3F7-49F8-8C85-E6945C0B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D0DF-7641-4285-B994-7A045C8E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27F4-FBD0-4440-BD07-E196223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DFA-2A21-4910-83D9-6ABE7299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9DF3D-0322-4BC2-8D6C-F0BD99A3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3208-153A-403D-8E6F-F80D0504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BAD7-0812-4A18-A02F-B5AA336F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1129-EED4-42AA-ADE1-16E51D9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494C9-B975-4618-8F8F-8C32A1BDC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7C4B9-08EF-4F27-B57B-E3608024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E66A-9F20-4DEF-9306-D3B885C6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E8CB-F3E7-43BD-9DC1-641C20A4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92BF-A4A7-45E4-B75A-A606FD7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64A-DAAA-4086-B21B-E3314DC8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24FB-544E-46FF-876A-E9B02CE9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9321-94D8-45DB-9BFD-C345FB89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4465-E928-416E-887B-8CBAAE7C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3F34-E394-46CC-AFD8-A53F30B6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73F6-7BC3-4653-AF9B-7C5E8D4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D4E9-215E-4ED5-A981-419C93C0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6EA9-4AA0-4004-9DBD-CBB3CCA9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77C0-F7D2-42C7-8DC6-75C84A80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D2CE-835E-4DBF-B03D-717048FC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5FCB-D479-448F-B418-0B675B46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4D89-4CE8-44AC-BD1A-BA4ADDA2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FA526-5C0B-4DF7-A946-F926FE2A7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D266-A89E-4CD7-8271-AEEDF768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226CB-575A-46DA-88AE-DA7051BB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ADE3-BB6F-48BC-9D95-EC82F431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F826-276F-43E0-90F1-82276543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45450-03BA-46CE-89DA-FA710D0C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CFE33-5809-40DD-8E17-833DA7F7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6422E-3CE4-4B63-B0C2-18CE2E2A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86345-28FF-44A3-AFAD-E77B9658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411D-968C-44C4-895E-C86A78C1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3BB34-D7B0-45D7-B23A-23B7C0E1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0664-B707-40AB-BBDF-D4AB18E7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2FFF-DBBF-4FAB-9EAC-F27EE225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AD372-B6DE-4593-A7E4-B08C23C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F123-5360-4355-AA2E-475FBDBA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C53BF-1675-462C-9835-BB4F3BFC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CFFC5-28F4-4F53-B25E-936AE51D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8657F-B293-4D9B-B4A8-D0A9D57F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F72AC-8AFC-45E1-85E0-C10C5671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3B32-814E-455D-8F08-1C7765B7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3CBC-3AB4-4F71-887E-23BBEB3D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4C5F1-15F8-4A06-8BDC-6AAACB26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AE13-913D-419E-8BD9-1C48BA9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A1D5-89E6-4D02-82F8-6ACA4A86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4AAE-72BB-4C1E-9B75-E690DF20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487C-0ED1-4F6F-BA78-A5FE6CFC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0146E-4227-4C96-B1AB-8ED2F71B3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D167-69C4-4BA4-9758-D45F5ED4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1971-DF55-4176-AD2D-8A2D1477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E7C73-1FA2-4C42-9103-04703A6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31F8-DBCA-46F4-A39F-08D2464C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59764-9702-465C-87D2-EC122728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7305-C18F-4E1C-9106-91EC21A4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B54C-B04C-452B-9289-FD523ED6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EFAB-F483-4069-8BC3-F1B200959CF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099B-7268-43CF-9F20-D5C1D77DC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CB74-A216-41CF-84F6-B4AFC45F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5D3F-6A78-4662-9FC4-7DA4C1B3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3D46-E1B9-46B5-8CA5-A0B7931C6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765" y="1122363"/>
            <a:ext cx="7258929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Application of Trajectory based Data for Analysis of Travel Time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24D0D-C058-4548-8C0E-875F2D8D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42694" cy="1655762"/>
          </a:xfrm>
        </p:spPr>
        <p:txBody>
          <a:bodyPr/>
          <a:lstStyle/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Fahmida Rahman</a:t>
            </a:r>
          </a:p>
        </p:txBody>
      </p:sp>
    </p:spTree>
    <p:extLst>
      <p:ext uri="{BB962C8B-B14F-4D97-AF65-F5344CB8AC3E}">
        <p14:creationId xmlns:p14="http://schemas.microsoft.com/office/powerpoint/2010/main" val="297837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C1A7-6CB0-459D-B41A-32F439B0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Evaluation of LOS of the Corridor using Momentum based Reliability </a:t>
            </a:r>
          </a:p>
        </p:txBody>
      </p:sp>
      <p:pic>
        <p:nvPicPr>
          <p:cNvPr id="4" name="Picture 3" descr="C:\Users\FRA228\OneDrive - University of Kentucky\DiDi\Images\reliability compare weekly.png">
            <a:extLst>
              <a:ext uri="{FF2B5EF4-FFF2-40B4-BE49-F238E27FC236}">
                <a16:creationId xmlns:a16="http://schemas.microsoft.com/office/drawing/2014/main" id="{8053CC95-2BF1-40FC-929C-6C3DA06EA0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5" y="1470074"/>
            <a:ext cx="6949440" cy="457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031DEE-081A-485F-A916-6ACC9A439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90187"/>
              </p:ext>
            </p:extLst>
          </p:nvPr>
        </p:nvGraphicFramePr>
        <p:xfrm>
          <a:off x="7765365" y="2686929"/>
          <a:ext cx="4079631" cy="229069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055078">
                  <a:extLst>
                    <a:ext uri="{9D8B030D-6E8A-4147-A177-3AD203B41FA5}">
                      <a16:colId xmlns:a16="http://schemas.microsoft.com/office/drawing/2014/main" val="908093413"/>
                    </a:ext>
                  </a:extLst>
                </a:gridCol>
                <a:gridCol w="1533843">
                  <a:extLst>
                    <a:ext uri="{9D8B030D-6E8A-4147-A177-3AD203B41FA5}">
                      <a16:colId xmlns:a16="http://schemas.microsoft.com/office/drawing/2014/main" val="3624617642"/>
                    </a:ext>
                  </a:extLst>
                </a:gridCol>
                <a:gridCol w="1490710">
                  <a:extLst>
                    <a:ext uri="{9D8B030D-6E8A-4147-A177-3AD203B41FA5}">
                      <a16:colId xmlns:a16="http://schemas.microsoft.com/office/drawing/2014/main" val="2033832569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Weekdays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</a:t>
                      </a:r>
                      <a:r>
                        <a:rPr lang="en-US" sz="1400" baseline="30000" dirty="0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 Percentile Speed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85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 Percentile Speed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204134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Monday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18.9870143764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13.9944766387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088798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Tuesday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19.5368058049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15.7939929967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570031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Wednesday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18.7879173218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14.1917239226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166983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Thursday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18.9701198746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13.9104659132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311652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Friday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19.2376592721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14.4700534145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4923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777A01-99F4-44BB-90F6-E320DABA5D0D}"/>
              </a:ext>
            </a:extLst>
          </p:cNvPr>
          <p:cNvSpPr txBox="1"/>
          <p:nvPr/>
        </p:nvSpPr>
        <p:spPr>
          <a:xfrm>
            <a:off x="984738" y="6042074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Figure: Average travel time for the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EA638-B81B-44DA-B16E-C708ED49A074}"/>
              </a:ext>
            </a:extLst>
          </p:cNvPr>
          <p:cNvSpPr txBox="1"/>
          <p:nvPr/>
        </p:nvSpPr>
        <p:spPr>
          <a:xfrm>
            <a:off x="0" y="3429000"/>
            <a:ext cx="124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Cumulative Percentage</a:t>
            </a:r>
          </a:p>
        </p:txBody>
      </p:sp>
    </p:spTree>
    <p:extLst>
      <p:ext uri="{BB962C8B-B14F-4D97-AF65-F5344CB8AC3E}">
        <p14:creationId xmlns:p14="http://schemas.microsoft.com/office/powerpoint/2010/main" val="220777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2888-AADC-4833-9A1C-275D7CB5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based Reliability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C5824-8C45-4BF5-B9E5-A0E36161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:\Users\FRA228\OneDrive - University of Kentucky\DiDi\Images\cov.png">
            <a:extLst>
              <a:ext uri="{FF2B5EF4-FFF2-40B4-BE49-F238E27FC236}">
                <a16:creationId xmlns:a16="http://schemas.microsoft.com/office/drawing/2014/main" id="{4FBD4FED-2AF3-4D02-8B83-E9C8148B8F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51" y="1453735"/>
            <a:ext cx="7498080" cy="4663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63A29-982A-44A8-8043-5F05CF163A1F}"/>
              </a:ext>
            </a:extLst>
          </p:cNvPr>
          <p:cNvSpPr txBox="1"/>
          <p:nvPr/>
        </p:nvSpPr>
        <p:spPr>
          <a:xfrm>
            <a:off x="3137096" y="6127234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Figure: Coefficient of Variation of the travel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A0C7D-873B-4CC1-92B7-680BE57D4BF5}"/>
              </a:ext>
            </a:extLst>
          </p:cNvPr>
          <p:cNvSpPr txBox="1"/>
          <p:nvPr/>
        </p:nvSpPr>
        <p:spPr>
          <a:xfrm>
            <a:off x="661182" y="3581776"/>
            <a:ext cx="124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Cumulative Percentage</a:t>
            </a:r>
          </a:p>
        </p:txBody>
      </p:sp>
    </p:spTree>
    <p:extLst>
      <p:ext uri="{BB962C8B-B14F-4D97-AF65-F5344CB8AC3E}">
        <p14:creationId xmlns:p14="http://schemas.microsoft.com/office/powerpoint/2010/main" val="34572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0AED-449B-452C-AD4A-85D03C74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2" y="425631"/>
            <a:ext cx="10515600" cy="1325563"/>
          </a:xfrm>
        </p:spPr>
        <p:txBody>
          <a:bodyPr/>
          <a:lstStyle/>
          <a:p>
            <a:r>
              <a:rPr lang="en-US" dirty="0"/>
              <a:t>Percentile based Reliability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C717E9-B487-472F-953D-5FB2856A7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388501"/>
              </p:ext>
            </p:extLst>
          </p:nvPr>
        </p:nvGraphicFramePr>
        <p:xfrm>
          <a:off x="1083211" y="2120526"/>
          <a:ext cx="9439422" cy="208783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641551">
                  <a:extLst>
                    <a:ext uri="{9D8B030D-6E8A-4147-A177-3AD203B41FA5}">
                      <a16:colId xmlns:a16="http://schemas.microsoft.com/office/drawing/2014/main" val="1882971419"/>
                    </a:ext>
                  </a:extLst>
                </a:gridCol>
                <a:gridCol w="1031311">
                  <a:extLst>
                    <a:ext uri="{9D8B030D-6E8A-4147-A177-3AD203B41FA5}">
                      <a16:colId xmlns:a16="http://schemas.microsoft.com/office/drawing/2014/main" val="4189583041"/>
                    </a:ext>
                  </a:extLst>
                </a:gridCol>
                <a:gridCol w="1975170">
                  <a:extLst>
                    <a:ext uri="{9D8B030D-6E8A-4147-A177-3AD203B41FA5}">
                      <a16:colId xmlns:a16="http://schemas.microsoft.com/office/drawing/2014/main" val="3367407908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4182045625"/>
                    </a:ext>
                  </a:extLst>
                </a:gridCol>
                <a:gridCol w="1559777">
                  <a:extLst>
                    <a:ext uri="{9D8B030D-6E8A-4147-A177-3AD203B41FA5}">
                      <a16:colId xmlns:a16="http://schemas.microsoft.com/office/drawing/2014/main" val="1704492158"/>
                    </a:ext>
                  </a:extLst>
                </a:gridCol>
                <a:gridCol w="1629435">
                  <a:extLst>
                    <a:ext uri="{9D8B030D-6E8A-4147-A177-3AD203B41FA5}">
                      <a16:colId xmlns:a16="http://schemas.microsoft.com/office/drawing/2014/main" val="1179131425"/>
                    </a:ext>
                  </a:extLst>
                </a:gridCol>
              </a:tblGrid>
              <a:tr h="706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of the day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Average Speed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Travel Speed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191896"/>
                  </a:ext>
                </a:extLst>
              </a:tr>
              <a:tr h="345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 peak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7.5 – 22.5 mph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42.26%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516528"/>
                  </a:ext>
                </a:extLst>
              </a:tr>
              <a:tr h="345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Mid day peak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22.7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2.8 – 38.1 mph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2.75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26.6%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238230"/>
                  </a:ext>
                </a:extLst>
              </a:tr>
              <a:tr h="345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Evening peak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11.7 -35.3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32.5%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646549"/>
                  </a:ext>
                </a:extLst>
              </a:tr>
              <a:tr h="345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Night peak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15.7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8.9 – 24.5 mph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3.97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16%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11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11A367-0BD8-4725-B368-1E15B40AD6A9}"/>
              </a:ext>
            </a:extLst>
          </p:cNvPr>
          <p:cNvSpPr txBox="1"/>
          <p:nvPr/>
        </p:nvSpPr>
        <p:spPr>
          <a:xfrm>
            <a:off x="956602" y="4208356"/>
            <a:ext cx="35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*LOS estimated based on HCM 2010</a:t>
            </a:r>
          </a:p>
        </p:txBody>
      </p:sp>
    </p:spTree>
    <p:extLst>
      <p:ext uri="{BB962C8B-B14F-4D97-AF65-F5344CB8AC3E}">
        <p14:creationId xmlns:p14="http://schemas.microsoft.com/office/powerpoint/2010/main" val="196846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75F0-17A3-472A-AE2C-E9A00F0E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1AB9-2E24-4BDC-AE17-FEB3D1D7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BI gives more indication of travel time variability, BI and TTI are not showing any specific correlation for that corridor with LOS F.</a:t>
            </a:r>
          </a:p>
          <a:p>
            <a:r>
              <a:rPr lang="en-US" dirty="0"/>
              <a:t>The night time (between 6 pm to 10 pm) scenario shows reliable longer journey in a congested situation based on TTI and BI.</a:t>
            </a:r>
          </a:p>
          <a:p>
            <a:r>
              <a:rPr lang="en-US" dirty="0"/>
              <a:t>The  midday (between 9 am to 3 pm) scenario shows a reliable short travel time based on TTI and BI.</a:t>
            </a:r>
          </a:p>
          <a:p>
            <a:r>
              <a:rPr lang="en-US" dirty="0"/>
              <a:t>During Thursday, the LOS is comparatively better than other days depicted by cumulative distribution and percentiles speed.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0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ECBD-CDE3-4973-9A05-E3177963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C800-1145-4749-9F70-7315BDC9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6640"/>
            <a:ext cx="10515599" cy="4351338"/>
          </a:xfrm>
        </p:spPr>
        <p:txBody>
          <a:bodyPr/>
          <a:lstStyle/>
          <a:p>
            <a:r>
              <a:rPr lang="en-US" dirty="0"/>
              <a:t>Data for an entire 1 year period is needed to more accurately perform test. However, </a:t>
            </a:r>
            <a:r>
              <a:rPr lang="en-US" dirty="0" err="1"/>
              <a:t>DiDi</a:t>
            </a:r>
            <a:r>
              <a:rPr lang="en-US" dirty="0"/>
              <a:t> data provides 30 days data. </a:t>
            </a:r>
          </a:p>
          <a:p>
            <a:r>
              <a:rPr lang="en-US" dirty="0"/>
              <a:t> Analysis should be carried on several segments in stead of one to compare the LOS.</a:t>
            </a:r>
          </a:p>
          <a:p>
            <a:r>
              <a:rPr lang="en-US" dirty="0"/>
              <a:t>Assessment of LOS can also be done for two directional major roadways to make it more robust.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3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0E26-0FAC-47BB-A700-2B4820AB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23DED-C53C-4D52-A747-68329AC60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69" y="1690688"/>
            <a:ext cx="4389120" cy="4389120"/>
          </a:xfrm>
        </p:spPr>
      </p:pic>
    </p:spTree>
    <p:extLst>
      <p:ext uri="{BB962C8B-B14F-4D97-AF65-F5344CB8AC3E}">
        <p14:creationId xmlns:p14="http://schemas.microsoft.com/office/powerpoint/2010/main" val="13348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30B-C8CA-457B-93AE-57DBF4C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A0EB-FBFC-4F42-AF27-AD456A75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travel time variability</a:t>
            </a:r>
          </a:p>
          <a:p>
            <a:r>
              <a:rPr lang="en-US" dirty="0"/>
              <a:t>Selection of Probability Distribution for the variability</a:t>
            </a:r>
          </a:p>
          <a:p>
            <a:r>
              <a:rPr lang="en-US" dirty="0"/>
              <a:t>Assessment of the Level of Service (LOS) based on the concept of travel time reliability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7312-2A68-4DFF-A60B-494827AF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2573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Study Corridor and Data Description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AA1-D99E-42C5-A64C-10760FE8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Data Source: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DiDi</a:t>
            </a:r>
            <a:r>
              <a:rPr lang="en-US" sz="2400" dirty="0"/>
              <a:t> Datasets, Chengdu City, China.</a:t>
            </a:r>
          </a:p>
          <a:p>
            <a:r>
              <a:rPr lang="en-US" sz="2400" i="1" dirty="0"/>
              <a:t>Selected Corridor: </a:t>
            </a:r>
          </a:p>
          <a:p>
            <a:pPr marL="0" indent="0">
              <a:buNone/>
            </a:pPr>
            <a:r>
              <a:rPr lang="en-US" sz="2400" dirty="0"/>
              <a:t>   An Urban Corridor of almost </a:t>
            </a:r>
          </a:p>
          <a:p>
            <a:pPr marL="0" indent="0">
              <a:buNone/>
            </a:pPr>
            <a:r>
              <a:rPr lang="en-US" sz="2400" dirty="0"/>
              <a:t>   one of a mile.</a:t>
            </a:r>
          </a:p>
          <a:p>
            <a:r>
              <a:rPr lang="en-US" sz="2400" i="1" dirty="0"/>
              <a:t>Data Duration:</a:t>
            </a:r>
          </a:p>
          <a:p>
            <a:pPr marL="0" indent="0">
              <a:buNone/>
            </a:pPr>
            <a:r>
              <a:rPr lang="en-US" sz="2400" dirty="0"/>
              <a:t>    Nov 1</a:t>
            </a:r>
            <a:r>
              <a:rPr lang="en-US" sz="2400" baseline="30000" dirty="0"/>
              <a:t>st</a:t>
            </a:r>
            <a:r>
              <a:rPr lang="en-US" sz="2400" dirty="0"/>
              <a:t> to Nov 15</a:t>
            </a:r>
            <a:r>
              <a:rPr lang="en-US" sz="2400" baseline="30000" dirty="0"/>
              <a:t>th</a:t>
            </a:r>
            <a:r>
              <a:rPr lang="en-US" sz="2400" dirty="0"/>
              <a:t>, 2016.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18FF4-0AFB-4629-A944-75109E280E60}"/>
              </a:ext>
            </a:extLst>
          </p:cNvPr>
          <p:cNvSpPr/>
          <p:nvPr/>
        </p:nvSpPr>
        <p:spPr>
          <a:xfrm>
            <a:off x="1547446" y="3105835"/>
            <a:ext cx="759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CB4FA-9325-482F-9015-B806CC1C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63" y="1484141"/>
            <a:ext cx="6078416" cy="5034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31C96-728D-466A-AF02-789D58AF90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" b="11159"/>
          <a:stretch/>
        </p:blipFill>
        <p:spPr>
          <a:xfrm>
            <a:off x="5279796" y="2968284"/>
            <a:ext cx="67832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61A59-6F6A-404D-8082-F275B6A7E985}"/>
              </a:ext>
            </a:extLst>
          </p:cNvPr>
          <p:cNvSpPr/>
          <p:nvPr/>
        </p:nvSpPr>
        <p:spPr>
          <a:xfrm>
            <a:off x="6499274" y="4814668"/>
            <a:ext cx="4487594" cy="559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83-CB45-42D0-BE9C-65D9E501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3" y="64518"/>
            <a:ext cx="10515600" cy="13255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85EF-994F-4F11-97EB-5D4F7821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179443"/>
            <a:ext cx="10818744" cy="49975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E71B7-C5E6-4044-AD8F-C900BF946AA5}"/>
              </a:ext>
            </a:extLst>
          </p:cNvPr>
          <p:cNvSpPr/>
          <p:nvPr/>
        </p:nvSpPr>
        <p:spPr>
          <a:xfrm>
            <a:off x="838200" y="2505006"/>
            <a:ext cx="1568730" cy="9496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ArcGIS</a:t>
            </a:r>
          </a:p>
          <a:p>
            <a:pPr algn="ctr"/>
            <a:r>
              <a:rPr lang="en-US" dirty="0"/>
              <a:t>Map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8664C-E5D4-431C-943B-7A2D3857ABAD}"/>
              </a:ext>
            </a:extLst>
          </p:cNvPr>
          <p:cNvSpPr/>
          <p:nvPr/>
        </p:nvSpPr>
        <p:spPr>
          <a:xfrm>
            <a:off x="3477037" y="2518603"/>
            <a:ext cx="1625054" cy="9098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Exporting Matched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39880-5C38-4558-8DAB-196A59ABA934}"/>
              </a:ext>
            </a:extLst>
          </p:cNvPr>
          <p:cNvSpPr/>
          <p:nvPr/>
        </p:nvSpPr>
        <p:spPr>
          <a:xfrm>
            <a:off x="6096000" y="2518603"/>
            <a:ext cx="1625054" cy="94963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Analysis:</a:t>
            </a:r>
          </a:p>
          <a:p>
            <a:pPr algn="ctr"/>
            <a:r>
              <a:rPr lang="en-US" dirty="0"/>
              <a:t>Get Distance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2D6F-263C-42FE-BA03-B03AE9C6D4BC}"/>
              </a:ext>
            </a:extLst>
          </p:cNvPr>
          <p:cNvSpPr/>
          <p:nvPr/>
        </p:nvSpPr>
        <p:spPr>
          <a:xfrm>
            <a:off x="9077741" y="2518603"/>
            <a:ext cx="1669778" cy="9541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of Speed for 5 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27B2C-62C1-4E47-9550-08F4DAD9FE3C}"/>
              </a:ext>
            </a:extLst>
          </p:cNvPr>
          <p:cNvSpPr/>
          <p:nvPr/>
        </p:nvSpPr>
        <p:spPr>
          <a:xfrm>
            <a:off x="9077741" y="4414767"/>
            <a:ext cx="1656522" cy="9541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Travel Time for each 5 min over The 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1F27E-DC64-4CBF-B69D-18ECD0810A1D}"/>
              </a:ext>
            </a:extLst>
          </p:cNvPr>
          <p:cNvSpPr/>
          <p:nvPr/>
        </p:nvSpPr>
        <p:spPr>
          <a:xfrm>
            <a:off x="2107095" y="4070210"/>
            <a:ext cx="1656522" cy="82163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</a:t>
            </a:r>
            <a:r>
              <a:rPr lang="en-US" dirty="0" err="1"/>
              <a:t>Trj</a:t>
            </a:r>
            <a:r>
              <a:rPr lang="en-US" dirty="0"/>
              <a:t> Data with Shapefile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32326-0114-44B9-9791-0F3AF4437BF8}"/>
              </a:ext>
            </a:extLst>
          </p:cNvPr>
          <p:cNvSpPr/>
          <p:nvPr/>
        </p:nvSpPr>
        <p:spPr>
          <a:xfrm>
            <a:off x="7606745" y="1390081"/>
            <a:ext cx="1470996" cy="83628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 Negative Distance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60FF92-B1B7-4309-B866-324F00044105}"/>
              </a:ext>
            </a:extLst>
          </p:cNvPr>
          <p:cNvCxnSpPr/>
          <p:nvPr/>
        </p:nvCxnSpPr>
        <p:spPr>
          <a:xfrm>
            <a:off x="1470991" y="3521100"/>
            <a:ext cx="516835" cy="54911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806AEA-5A50-432D-B1A5-1678A6A80057}"/>
              </a:ext>
            </a:extLst>
          </p:cNvPr>
          <p:cNvCxnSpPr>
            <a:cxnSpLocks/>
          </p:cNvCxnSpPr>
          <p:nvPr/>
        </p:nvCxnSpPr>
        <p:spPr>
          <a:xfrm flipV="1">
            <a:off x="3828630" y="3547262"/>
            <a:ext cx="458859" cy="52294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1838B-B0F0-424D-A43D-652E66846251}"/>
              </a:ext>
            </a:extLst>
          </p:cNvPr>
          <p:cNvCxnSpPr/>
          <p:nvPr/>
        </p:nvCxnSpPr>
        <p:spPr>
          <a:xfrm>
            <a:off x="5102091" y="2928729"/>
            <a:ext cx="993909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78895F-AEDD-4996-B2AD-614C7A09CEC9}"/>
              </a:ext>
            </a:extLst>
          </p:cNvPr>
          <p:cNvCxnSpPr>
            <a:cxnSpLocks/>
          </p:cNvCxnSpPr>
          <p:nvPr/>
        </p:nvCxnSpPr>
        <p:spPr>
          <a:xfrm flipV="1">
            <a:off x="6908527" y="2001078"/>
            <a:ext cx="592203" cy="384314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3D34D4-5187-45AC-8264-53916B3CA907}"/>
              </a:ext>
            </a:extLst>
          </p:cNvPr>
          <p:cNvCxnSpPr>
            <a:cxnSpLocks/>
          </p:cNvCxnSpPr>
          <p:nvPr/>
        </p:nvCxnSpPr>
        <p:spPr>
          <a:xfrm>
            <a:off x="9143176" y="1966701"/>
            <a:ext cx="769454" cy="45306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51F9FA-5F85-4BDE-B421-8080D5A7FE9D}"/>
              </a:ext>
            </a:extLst>
          </p:cNvPr>
          <p:cNvCxnSpPr>
            <a:cxnSpLocks/>
          </p:cNvCxnSpPr>
          <p:nvPr/>
        </p:nvCxnSpPr>
        <p:spPr>
          <a:xfrm>
            <a:off x="9906002" y="3521100"/>
            <a:ext cx="6628" cy="86750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D49-B868-44FD-9304-4DA2211D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One Day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3EC264-C3E1-47AB-A55E-37515E9E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772454"/>
              </p:ext>
            </p:extLst>
          </p:nvPr>
        </p:nvGraphicFramePr>
        <p:xfrm>
          <a:off x="838199" y="1690688"/>
          <a:ext cx="10697309" cy="461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24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9BB2-389E-40E4-A7A2-8977C9AF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2" y="365125"/>
            <a:ext cx="10636348" cy="1325563"/>
          </a:xfrm>
        </p:spPr>
        <p:txBody>
          <a:bodyPr/>
          <a:lstStyle/>
          <a:p>
            <a:r>
              <a:rPr lang="en-US" dirty="0"/>
              <a:t>Distribution of Travel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34F8-5294-48DA-89F2-C7F5080C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3378"/>
            <a:ext cx="11034933" cy="4643585"/>
          </a:xfrm>
        </p:spPr>
        <p:txBody>
          <a:bodyPr/>
          <a:lstStyle/>
          <a:p>
            <a:pPr algn="just"/>
            <a:r>
              <a:rPr lang="en-US" b="1" dirty="0"/>
              <a:t>Hypothesis Testing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i="1" dirty="0"/>
              <a:t>   H0: the travel times statistically follow the probability distributions    the              mixture models.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i="1" dirty="0"/>
              <a:t>   H1: the travel times do not follow the distributions generated from the mixture models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Mixture Models: </a:t>
            </a:r>
            <a:r>
              <a:rPr lang="en-US" i="1" dirty="0"/>
              <a:t>Log Normal Distribution, Gamma Distribution.</a:t>
            </a:r>
          </a:p>
          <a:p>
            <a:r>
              <a:rPr lang="en-US" b="1" dirty="0"/>
              <a:t>One-sample Kolmogorov–Smirnov (K-S) Test </a:t>
            </a:r>
            <a:r>
              <a:rPr lang="en-US" dirty="0"/>
              <a:t>using significance level of α =0.05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C94-EB8C-41A6-AD8E-A634BF02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49"/>
            <a:ext cx="10515600" cy="1325563"/>
          </a:xfrm>
        </p:spPr>
        <p:txBody>
          <a:bodyPr/>
          <a:lstStyle/>
          <a:p>
            <a:r>
              <a:rPr lang="en-US" dirty="0"/>
              <a:t>Lognormal vs Histogram of Travel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0EC9-E807-4894-81A1-86544F1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FRA228\OneDrive - University of Kentucky\DiDi\Images\Distribution_log_morn.png">
            <a:extLst>
              <a:ext uri="{FF2B5EF4-FFF2-40B4-BE49-F238E27FC236}">
                <a16:creationId xmlns:a16="http://schemas.microsoft.com/office/drawing/2014/main" id="{73A74FB2-817F-4110-99BC-72FEAF06EA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5" y="1317299"/>
            <a:ext cx="402336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RA228\OneDrive - University of Kentucky\DiDi\Images\Distribution_log_mid.png">
            <a:extLst>
              <a:ext uri="{FF2B5EF4-FFF2-40B4-BE49-F238E27FC236}">
                <a16:creationId xmlns:a16="http://schemas.microsoft.com/office/drawing/2014/main" id="{1496F50A-1AD5-43D3-B5EC-048C9345DD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06" y="1395636"/>
            <a:ext cx="402336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FRA228\OneDrive - University of Kentucky\DiDi\Images\Distribution_log_even.png">
            <a:extLst>
              <a:ext uri="{FF2B5EF4-FFF2-40B4-BE49-F238E27FC236}">
                <a16:creationId xmlns:a16="http://schemas.microsoft.com/office/drawing/2014/main" id="{E06CF75F-FB37-43E3-B60B-401A8BFFC9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5" y="4090764"/>
            <a:ext cx="402336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FRA228\OneDrive - University of Kentucky\DiDi\Images\Distribution_log_night.png">
            <a:extLst>
              <a:ext uri="{FF2B5EF4-FFF2-40B4-BE49-F238E27FC236}">
                <a16:creationId xmlns:a16="http://schemas.microsoft.com/office/drawing/2014/main" id="{EFA5769C-A61F-409D-9B70-C312EE5BD70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06" y="4090764"/>
            <a:ext cx="402336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98ED7-E8FF-4BA7-8D1C-6C0D3747F83E}"/>
              </a:ext>
            </a:extLst>
          </p:cNvPr>
          <p:cNvSpPr txBox="1"/>
          <p:nvPr/>
        </p:nvSpPr>
        <p:spPr>
          <a:xfrm>
            <a:off x="3753875" y="1497895"/>
            <a:ext cx="192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Morning Peak</a:t>
            </a:r>
          </a:p>
          <a:p>
            <a:r>
              <a:rPr lang="en-US" sz="1000" dirty="0"/>
              <a:t>x axis – travel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4DCE0-E11F-4711-BD67-287F9C518ACF}"/>
              </a:ext>
            </a:extLst>
          </p:cNvPr>
          <p:cNvSpPr txBox="1"/>
          <p:nvPr/>
        </p:nvSpPr>
        <p:spPr>
          <a:xfrm>
            <a:off x="8736037" y="1554436"/>
            <a:ext cx="1800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Mid-day Peak</a:t>
            </a:r>
          </a:p>
          <a:p>
            <a:r>
              <a:rPr lang="en-US" sz="1000" dirty="0"/>
              <a:t>x axis – travel time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3D096-A378-424F-84E6-230A5C7BBFCC}"/>
              </a:ext>
            </a:extLst>
          </p:cNvPr>
          <p:cNvSpPr txBox="1"/>
          <p:nvPr/>
        </p:nvSpPr>
        <p:spPr>
          <a:xfrm>
            <a:off x="3879813" y="4273706"/>
            <a:ext cx="142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Evening Peak</a:t>
            </a:r>
          </a:p>
          <a:p>
            <a:r>
              <a:rPr lang="en-US" sz="1000" dirty="0"/>
              <a:t>x axis – travel time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68972-6845-452E-BE6B-0600F3E01B17}"/>
              </a:ext>
            </a:extLst>
          </p:cNvPr>
          <p:cNvSpPr txBox="1"/>
          <p:nvPr/>
        </p:nvSpPr>
        <p:spPr>
          <a:xfrm>
            <a:off x="8736037" y="4273706"/>
            <a:ext cx="120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time Peak</a:t>
            </a:r>
          </a:p>
          <a:p>
            <a:r>
              <a:rPr lang="en-US" sz="1000" dirty="0"/>
              <a:t>x axis – travel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7C91-F96F-4B4D-9ACF-C8CECCF6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2" y="281355"/>
            <a:ext cx="10403058" cy="1067227"/>
          </a:xfrm>
        </p:spPr>
        <p:txBody>
          <a:bodyPr/>
          <a:lstStyle/>
          <a:p>
            <a:r>
              <a:rPr lang="en-US" dirty="0"/>
              <a:t>Gamma vs Histogram of Travel Time</a:t>
            </a:r>
          </a:p>
        </p:txBody>
      </p:sp>
      <p:pic>
        <p:nvPicPr>
          <p:cNvPr id="4" name="Content Placeholder 3" descr="C:\Users\FRA228\OneDrive - University of Kentucky\DiDi\Images\Distribution_gama_morn.png">
            <a:extLst>
              <a:ext uri="{FF2B5EF4-FFF2-40B4-BE49-F238E27FC236}">
                <a16:creationId xmlns:a16="http://schemas.microsoft.com/office/drawing/2014/main" id="{9353B366-3C2B-4935-BD74-102F485CDF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1" y="1348582"/>
            <a:ext cx="402336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FRA228\OneDrive - University of Kentucky\DiDi\Images\Distribution_gama_mid.png">
            <a:extLst>
              <a:ext uri="{FF2B5EF4-FFF2-40B4-BE49-F238E27FC236}">
                <a16:creationId xmlns:a16="http://schemas.microsoft.com/office/drawing/2014/main" id="{E5236A18-A5F9-4564-B168-E6B09890B3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31" y="1348582"/>
            <a:ext cx="402336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RA228\OneDrive - University of Kentucky\DiDi\Images\Distribution_gama_even.png">
            <a:extLst>
              <a:ext uri="{FF2B5EF4-FFF2-40B4-BE49-F238E27FC236}">
                <a16:creationId xmlns:a16="http://schemas.microsoft.com/office/drawing/2014/main" id="{0663057D-0575-4465-9FDC-08C69B36965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1" y="4091782"/>
            <a:ext cx="402336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FRA228\OneDrive - University of Kentucky\DiDi\Images\Distribution_gama_night.png">
            <a:extLst>
              <a:ext uri="{FF2B5EF4-FFF2-40B4-BE49-F238E27FC236}">
                <a16:creationId xmlns:a16="http://schemas.microsoft.com/office/drawing/2014/main" id="{E48BE86B-49D9-492D-9715-4EC5428E32A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31" y="4114800"/>
            <a:ext cx="402336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3D085A-87E0-4274-A6B8-7FC2C42A7CA9}"/>
              </a:ext>
            </a:extLst>
          </p:cNvPr>
          <p:cNvSpPr/>
          <p:nvPr/>
        </p:nvSpPr>
        <p:spPr>
          <a:xfrm>
            <a:off x="3484098" y="1579918"/>
            <a:ext cx="13411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Morning Peak</a:t>
            </a:r>
          </a:p>
          <a:p>
            <a:r>
              <a:rPr lang="en-US" sz="1000" dirty="0"/>
              <a:t>x axis – travel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7888C-2BE1-47B0-8CDC-17557C901E95}"/>
              </a:ext>
            </a:extLst>
          </p:cNvPr>
          <p:cNvSpPr/>
          <p:nvPr/>
        </p:nvSpPr>
        <p:spPr>
          <a:xfrm>
            <a:off x="8862645" y="1579918"/>
            <a:ext cx="1486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Mid-day Peak</a:t>
            </a:r>
          </a:p>
          <a:p>
            <a:r>
              <a:rPr lang="en-US" sz="1000" dirty="0"/>
              <a:t>x axis – travel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FD8-EBC9-48BA-9378-9B24C92D4195}"/>
              </a:ext>
            </a:extLst>
          </p:cNvPr>
          <p:cNvSpPr/>
          <p:nvPr/>
        </p:nvSpPr>
        <p:spPr>
          <a:xfrm>
            <a:off x="3652910" y="4331750"/>
            <a:ext cx="15662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Evening Peak</a:t>
            </a:r>
          </a:p>
          <a:p>
            <a:r>
              <a:rPr lang="en-US" sz="1000" dirty="0"/>
              <a:t>x axis – travel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A92DE-8041-4585-A08D-2B2B1E6E1EDB}"/>
              </a:ext>
            </a:extLst>
          </p:cNvPr>
          <p:cNvSpPr/>
          <p:nvPr/>
        </p:nvSpPr>
        <p:spPr>
          <a:xfrm>
            <a:off x="8935329" y="4350155"/>
            <a:ext cx="13411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Night time Peak</a:t>
            </a:r>
          </a:p>
          <a:p>
            <a:r>
              <a:rPr lang="en-US" sz="1000" dirty="0"/>
              <a:t>x axis – travel time</a:t>
            </a:r>
          </a:p>
        </p:txBody>
      </p:sp>
    </p:spTree>
    <p:extLst>
      <p:ext uri="{BB962C8B-B14F-4D97-AF65-F5344CB8AC3E}">
        <p14:creationId xmlns:p14="http://schemas.microsoft.com/office/powerpoint/2010/main" val="279991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C0D6-E873-4BB4-8236-4347A672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K-S Test for Observed and Theoretical Travel Time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C5572D-ED54-4759-BC81-21F60898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67790"/>
              </p:ext>
            </p:extLst>
          </p:nvPr>
        </p:nvGraphicFramePr>
        <p:xfrm>
          <a:off x="3770141" y="1842867"/>
          <a:ext cx="7747971" cy="211015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565936">
                  <a:extLst>
                    <a:ext uri="{9D8B030D-6E8A-4147-A177-3AD203B41FA5}">
                      <a16:colId xmlns:a16="http://schemas.microsoft.com/office/drawing/2014/main" val="3761938180"/>
                    </a:ext>
                  </a:extLst>
                </a:gridCol>
                <a:gridCol w="2076403">
                  <a:extLst>
                    <a:ext uri="{9D8B030D-6E8A-4147-A177-3AD203B41FA5}">
                      <a16:colId xmlns:a16="http://schemas.microsoft.com/office/drawing/2014/main" val="299341437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294887674"/>
                    </a:ext>
                  </a:extLst>
                </a:gridCol>
                <a:gridCol w="1290900">
                  <a:extLst>
                    <a:ext uri="{9D8B030D-6E8A-4147-A177-3AD203B41FA5}">
                      <a16:colId xmlns:a16="http://schemas.microsoft.com/office/drawing/2014/main" val="910967338"/>
                    </a:ext>
                  </a:extLst>
                </a:gridCol>
              </a:tblGrid>
              <a:tr h="252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of the Day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Statistic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p-Value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35938"/>
                  </a:ext>
                </a:extLst>
              </a:tr>
              <a:tr h="492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Morning Peak (6 am to 9 am)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0.05185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0.09764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Rejected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046954"/>
                  </a:ext>
                </a:extLst>
              </a:tr>
              <a:tr h="492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Mid-day Peak (9 am to 3 pm)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0.05013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0.00855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Rejected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989914"/>
                  </a:ext>
                </a:extLst>
              </a:tr>
              <a:tr h="492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Evening Peak ( 3 pm to 6 pm)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0.03557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0.47942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Rejected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25289"/>
                  </a:ext>
                </a:extLst>
              </a:tr>
              <a:tr h="380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Night-time Peak (6 pm to 10 pm)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0.04289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0.13002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Rejected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720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92AF58-50E0-4E94-B264-224D1B842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01875"/>
              </p:ext>
            </p:extLst>
          </p:nvPr>
        </p:nvGraphicFramePr>
        <p:xfrm>
          <a:off x="3770141" y="4650048"/>
          <a:ext cx="7747970" cy="1870586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604123">
                  <a:extLst>
                    <a:ext uri="{9D8B030D-6E8A-4147-A177-3AD203B41FA5}">
                      <a16:colId xmlns:a16="http://schemas.microsoft.com/office/drawing/2014/main" val="2883842745"/>
                    </a:ext>
                  </a:extLst>
                </a:gridCol>
                <a:gridCol w="1807189">
                  <a:extLst>
                    <a:ext uri="{9D8B030D-6E8A-4147-A177-3AD203B41FA5}">
                      <a16:colId xmlns:a16="http://schemas.microsoft.com/office/drawing/2014/main" val="365327088"/>
                    </a:ext>
                  </a:extLst>
                </a:gridCol>
                <a:gridCol w="1933218">
                  <a:extLst>
                    <a:ext uri="{9D8B030D-6E8A-4147-A177-3AD203B41FA5}">
                      <a16:colId xmlns:a16="http://schemas.microsoft.com/office/drawing/2014/main" val="3131463806"/>
                    </a:ext>
                  </a:extLst>
                </a:gridCol>
                <a:gridCol w="1403440">
                  <a:extLst>
                    <a:ext uri="{9D8B030D-6E8A-4147-A177-3AD203B41FA5}">
                      <a16:colId xmlns:a16="http://schemas.microsoft.com/office/drawing/2014/main" val="4202673763"/>
                    </a:ext>
                  </a:extLst>
                </a:gridCol>
              </a:tblGrid>
              <a:tr h="204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of the Day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Statistic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p-Value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977471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Morning Peak (6 am to 9 am)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0.086879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0.00043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Rejected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914751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Mid-day Peak (9 am to 3 pm)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0.38379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Rejected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876958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Evening Peak ( 3 pm to 6 pm)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0.03658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0.44194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Rejected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298841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Night-time Peak (6 pm to 10 pm)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0.04177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0.14953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Rejected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742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540A9C-3677-4486-A4A2-1E0986DD10D2}"/>
              </a:ext>
            </a:extLst>
          </p:cNvPr>
          <p:cNvSpPr txBox="1"/>
          <p:nvPr/>
        </p:nvSpPr>
        <p:spPr>
          <a:xfrm>
            <a:off x="738365" y="1842867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Test for Log Normal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91D12-893E-45A2-88B7-CBBDD74126E5}"/>
              </a:ext>
            </a:extLst>
          </p:cNvPr>
          <p:cNvSpPr txBox="1"/>
          <p:nvPr/>
        </p:nvSpPr>
        <p:spPr>
          <a:xfrm>
            <a:off x="838200" y="4650048"/>
            <a:ext cx="235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Test for Gamma 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E8825-E752-42F7-8616-722ECFCA3C3C}"/>
              </a:ext>
            </a:extLst>
          </p:cNvPr>
          <p:cNvSpPr/>
          <p:nvPr/>
        </p:nvSpPr>
        <p:spPr>
          <a:xfrm>
            <a:off x="10170942" y="2489198"/>
            <a:ext cx="1182858" cy="460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E3822-02A6-4A3D-B070-2F8E2F685AB3}"/>
              </a:ext>
            </a:extLst>
          </p:cNvPr>
          <p:cNvSpPr/>
          <p:nvPr/>
        </p:nvSpPr>
        <p:spPr>
          <a:xfrm>
            <a:off x="10098260" y="5131551"/>
            <a:ext cx="1182858" cy="460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686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Application of Trajectory based Data for Analysis of Travel Time Variability</vt:lpstr>
      <vt:lpstr>Project Statement </vt:lpstr>
      <vt:lpstr> Study Corridor and Data Description  </vt:lpstr>
      <vt:lpstr>Data Preparation</vt:lpstr>
      <vt:lpstr>Typical One Day Data</vt:lpstr>
      <vt:lpstr>Distribution of Travel Time</vt:lpstr>
      <vt:lpstr>Lognormal vs Histogram of Travel Time</vt:lpstr>
      <vt:lpstr>Gamma vs Histogram of Travel Time</vt:lpstr>
      <vt:lpstr>K-S Test for Observed and Theoretical Travel Time Distribution</vt:lpstr>
      <vt:lpstr>Evaluation of LOS of the Corridor using Momentum based Reliability </vt:lpstr>
      <vt:lpstr>Momentum based Reliability (CONT.)</vt:lpstr>
      <vt:lpstr>Percentile based Reliability </vt:lpstr>
      <vt:lpstr>Summary </vt:lpstr>
      <vt:lpstr>Future Steps</vt:lpstr>
      <vt:lpstr>QUESTION??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Fahmida Rahman</dc:creator>
  <cp:lastModifiedBy>Fahmida Rahman</cp:lastModifiedBy>
  <cp:revision>21</cp:revision>
  <dcterms:created xsi:type="dcterms:W3CDTF">2018-04-26T01:43:31Z</dcterms:created>
  <dcterms:modified xsi:type="dcterms:W3CDTF">2018-04-26T15:27:00Z</dcterms:modified>
</cp:coreProperties>
</file>