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1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9A4D9-47CE-41E8-B5F5-3149A501C12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28BD-F5E4-4216-B850-B0FCFCF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8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68240" y="3162095"/>
            <a:ext cx="1094260" cy="1064741"/>
            <a:chOff x="2875005" y="1507524"/>
            <a:chExt cx="1639330" cy="1921476"/>
          </a:xfrm>
        </p:grpSpPr>
        <p:sp>
          <p:nvSpPr>
            <p:cNvPr id="3" name="Rectangle 2"/>
            <p:cNvSpPr/>
            <p:nvPr/>
          </p:nvSpPr>
          <p:spPr>
            <a:xfrm>
              <a:off x="2875005" y="1507524"/>
              <a:ext cx="1639330" cy="1921476"/>
            </a:xfrm>
            <a:prstGeom prst="rec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75005" y="1701113"/>
              <a:ext cx="1639330" cy="17278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an 5"/>
          <p:cNvSpPr/>
          <p:nvPr/>
        </p:nvSpPr>
        <p:spPr>
          <a:xfrm>
            <a:off x="1874661" y="1452807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2076763" y="1615367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1637960" y="1615367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3440" y="1714352"/>
            <a:ext cx="1686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“Auxiliaries”</a:t>
            </a:r>
          </a:p>
          <a:p>
            <a:pPr algn="ctr"/>
            <a:r>
              <a:rPr lang="en-US" sz="1600" dirty="0" smtClean="0"/>
              <a:t>(CTC and others)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78601" y="1744834"/>
            <a:ext cx="82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RMIS/</a:t>
            </a:r>
          </a:p>
          <a:p>
            <a:r>
              <a:rPr lang="en-US" b="1" dirty="0" smtClean="0"/>
              <a:t>RMPC</a:t>
            </a:r>
            <a:endParaRPr lang="en-US" b="1" dirty="0"/>
          </a:p>
        </p:txBody>
      </p:sp>
      <p:sp>
        <p:nvSpPr>
          <p:cNvPr id="10" name="Can 9"/>
          <p:cNvSpPr/>
          <p:nvPr/>
        </p:nvSpPr>
        <p:spPr>
          <a:xfrm>
            <a:off x="2950521" y="3030015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3152623" y="3192575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713820" y="3192575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61742" y="3302135"/>
            <a:ext cx="138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Filter DB</a:t>
            </a:r>
          </a:p>
          <a:p>
            <a:pPr algn="ctr"/>
            <a:r>
              <a:rPr lang="en-US" b="1" dirty="0" smtClean="0"/>
              <a:t>(CTC)</a:t>
            </a:r>
            <a:endParaRPr lang="en-US" b="1" dirty="0"/>
          </a:p>
        </p:txBody>
      </p:sp>
      <p:cxnSp>
        <p:nvCxnSpPr>
          <p:cNvPr id="15" name="Elbow Connector 14"/>
          <p:cNvCxnSpPr>
            <a:endCxn id="10" idx="1"/>
          </p:cNvCxnSpPr>
          <p:nvPr/>
        </p:nvCxnSpPr>
        <p:spPr>
          <a:xfrm rot="16200000" flipH="1">
            <a:off x="2346855" y="2217108"/>
            <a:ext cx="978596" cy="647218"/>
          </a:xfrm>
          <a:prstGeom prst="bentConnector3">
            <a:avLst>
              <a:gd name="adj1" fmla="val 16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8080" y="3386244"/>
            <a:ext cx="109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CAS.exe</a:t>
            </a:r>
          </a:p>
          <a:p>
            <a:pPr algn="ctr"/>
            <a:r>
              <a:rPr lang="en-US" b="1" dirty="0" smtClean="0"/>
              <a:t>(CTC)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71105" y="3640192"/>
            <a:ext cx="142315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</p:cNvCxnSpPr>
          <p:nvPr/>
        </p:nvCxnSpPr>
        <p:spPr>
          <a:xfrm>
            <a:off x="5506720" y="2329905"/>
            <a:ext cx="8650" cy="8243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52340" y="3640192"/>
            <a:ext cx="140015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7689197" y="3098935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7891299" y="3261495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7452496" y="3261495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322338" y="3330415"/>
            <a:ext cx="110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FRAM CAS DB</a:t>
            </a:r>
            <a:endParaRPr lang="en-US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9311363" y="3192575"/>
            <a:ext cx="1094260" cy="1064741"/>
            <a:chOff x="2875005" y="1507524"/>
            <a:chExt cx="1639330" cy="1921476"/>
          </a:xfrm>
        </p:grpSpPr>
        <p:sp>
          <p:nvSpPr>
            <p:cNvPr id="36" name="Rectangle 35"/>
            <p:cNvSpPr/>
            <p:nvPr/>
          </p:nvSpPr>
          <p:spPr>
            <a:xfrm>
              <a:off x="2875005" y="1507524"/>
              <a:ext cx="1639330" cy="1921476"/>
            </a:xfrm>
            <a:prstGeom prst="rec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75005" y="1701113"/>
              <a:ext cx="1639330" cy="17278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11363" y="3325284"/>
            <a:ext cx="109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FRAM Builder. exe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309781" y="3640192"/>
            <a:ext cx="100158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855200" y="4257316"/>
            <a:ext cx="3293" cy="107668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9548064" y="5331935"/>
            <a:ext cx="1094260" cy="1064741"/>
            <a:chOff x="2875005" y="1507524"/>
            <a:chExt cx="1639330" cy="1921476"/>
          </a:xfrm>
        </p:grpSpPr>
        <p:sp>
          <p:nvSpPr>
            <p:cNvPr id="53" name="Rectangle 52"/>
            <p:cNvSpPr/>
            <p:nvPr/>
          </p:nvSpPr>
          <p:spPr>
            <a:xfrm>
              <a:off x="2875005" y="1507524"/>
              <a:ext cx="1639330" cy="1921476"/>
            </a:xfrm>
            <a:prstGeom prst="rec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75005" y="1701113"/>
              <a:ext cx="1639330" cy="17278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an 55"/>
          <p:cNvSpPr/>
          <p:nvPr/>
        </p:nvSpPr>
        <p:spPr>
          <a:xfrm>
            <a:off x="9129582" y="5334135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n 56"/>
          <p:cNvSpPr/>
          <p:nvPr/>
        </p:nvSpPr>
        <p:spPr>
          <a:xfrm>
            <a:off x="9331684" y="5496695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n 57"/>
          <p:cNvSpPr/>
          <p:nvPr/>
        </p:nvSpPr>
        <p:spPr>
          <a:xfrm>
            <a:off x="8892881" y="5496695"/>
            <a:ext cx="418482" cy="8866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777549" y="5596724"/>
            <a:ext cx="199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Calibration DB &amp; </a:t>
            </a:r>
            <a:r>
              <a:rPr lang="en-US" b="1" dirty="0" smtClean="0"/>
              <a:t>Programs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26160" y="271725"/>
            <a:ext cx="21742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tag codes</a:t>
            </a:r>
          </a:p>
          <a:p>
            <a:pPr algn="ctr"/>
            <a:r>
              <a:rPr lang="en-US" sz="1600" dirty="0" smtClean="0"/>
              <a:t>(CTC indicators, others)</a:t>
            </a:r>
            <a:endParaRPr lang="en-US" sz="16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111770" y="887278"/>
            <a:ext cx="0" cy="5414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6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5</cp:revision>
  <dcterms:created xsi:type="dcterms:W3CDTF">2015-05-13T20:24:06Z</dcterms:created>
  <dcterms:modified xsi:type="dcterms:W3CDTF">2015-05-13T20:37:27Z</dcterms:modified>
</cp:coreProperties>
</file>