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257" r:id="rId3"/>
    <p:sldId id="421" r:id="rId4"/>
    <p:sldId id="377" r:id="rId5"/>
    <p:sldId id="422" r:id="rId6"/>
    <p:sldId id="381" r:id="rId7"/>
    <p:sldId id="423" r:id="rId8"/>
    <p:sldId id="382" r:id="rId9"/>
    <p:sldId id="414" r:id="rId10"/>
    <p:sldId id="427" r:id="rId11"/>
    <p:sldId id="434" r:id="rId12"/>
    <p:sldId id="428" r:id="rId13"/>
    <p:sldId id="429" r:id="rId14"/>
    <p:sldId id="448" r:id="rId15"/>
    <p:sldId id="440" r:id="rId16"/>
    <p:sldId id="442" r:id="rId17"/>
    <p:sldId id="443" r:id="rId18"/>
    <p:sldId id="444" r:id="rId19"/>
    <p:sldId id="430" r:id="rId20"/>
    <p:sldId id="431" r:id="rId21"/>
    <p:sldId id="424" r:id="rId22"/>
    <p:sldId id="436" r:id="rId23"/>
    <p:sldId id="435" r:id="rId24"/>
    <p:sldId id="425" r:id="rId25"/>
    <p:sldId id="438" r:id="rId26"/>
    <p:sldId id="400" r:id="rId27"/>
    <p:sldId id="410" r:id="rId28"/>
    <p:sldId id="385" r:id="rId29"/>
  </p:sldIdLst>
  <p:sldSz cx="9144000" cy="5715000" type="screen16x10"/>
  <p:notesSz cx="6858000" cy="9144000"/>
  <p:custShowLst>
    <p:custShow name="自定义放映 1" id="0">
      <p:sldLst>
        <p:sld r:id="rId3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3300"/>
    <a:srgbClr val="4DBC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030" autoAdjust="0"/>
    <p:restoredTop sz="89931" autoAdjust="0"/>
  </p:normalViewPr>
  <p:slideViewPr>
    <p:cSldViewPr>
      <p:cViewPr varScale="1">
        <p:scale>
          <a:sx n="92" d="100"/>
          <a:sy n="92" d="100"/>
        </p:scale>
        <p:origin x="-63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5BCC8-78D5-448C-B914-8C2D5FE1356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1EC067-3B0A-4CEA-8304-5ACC4E464A2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媒体端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AE1665-592E-4CCB-9F7D-F19A965CB699}" type="parTrans" cxnId="{3C6E0AC4-7F8F-4204-BE9B-BE29B3164B39}">
      <dgm:prSet/>
      <dgm:spPr/>
      <dgm:t>
        <a:bodyPr/>
        <a:lstStyle/>
        <a:p>
          <a:endParaRPr lang="zh-CN" altLang="en-US"/>
        </a:p>
      </dgm:t>
    </dgm:pt>
    <dgm:pt modelId="{D215A9E9-6A99-4AD3-90C1-376F2EBB157B}" type="sibTrans" cxnId="{3C6E0AC4-7F8F-4204-BE9B-BE29B3164B39}">
      <dgm:prSet/>
      <dgm:spPr/>
      <dgm:t>
        <a:bodyPr/>
        <a:lstStyle/>
        <a:p>
          <a:endParaRPr lang="zh-CN" altLang="en-US"/>
        </a:p>
      </dgm:t>
    </dgm:pt>
    <dgm:pt modelId="{F4989E13-53EE-45CB-9E01-D97354646E13}">
      <dgm:prSet phldrT="[文本]"/>
      <dgm:spPr/>
      <dgm:t>
        <a:bodyPr/>
        <a:lstStyle/>
        <a:p>
          <a:r>
            <a:rPr lang="zh-CN" altLang="en-US" dirty="0" smtClean="0"/>
            <a:t>拓宽媒体深度</a:t>
          </a:r>
          <a:endParaRPr lang="zh-CN" altLang="en-US" dirty="0"/>
        </a:p>
      </dgm:t>
    </dgm:pt>
    <dgm:pt modelId="{E4ECB74B-C737-4190-BD68-AA10940540B8}" type="parTrans" cxnId="{6E8DEBE4-FF04-4692-90CF-C31C296B392C}">
      <dgm:prSet/>
      <dgm:spPr/>
      <dgm:t>
        <a:bodyPr/>
        <a:lstStyle/>
        <a:p>
          <a:endParaRPr lang="zh-CN" altLang="en-US"/>
        </a:p>
      </dgm:t>
    </dgm:pt>
    <dgm:pt modelId="{D94F14D4-8B6B-4FA6-8905-B287C2C10DCD}" type="sibTrans" cxnId="{6E8DEBE4-FF04-4692-90CF-C31C296B392C}">
      <dgm:prSet/>
      <dgm:spPr/>
      <dgm:t>
        <a:bodyPr/>
        <a:lstStyle/>
        <a:p>
          <a:endParaRPr lang="zh-CN" altLang="en-US"/>
        </a:p>
      </dgm:t>
    </dgm:pt>
    <dgm:pt modelId="{CB4FCEB1-6772-4690-A50E-D3CCDA13EC2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广告主端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9F33F0-5823-4BFF-9EFD-93C9710911E1}" type="parTrans" cxnId="{5319500D-66D0-4735-A14B-220A3D5AD77C}">
      <dgm:prSet/>
      <dgm:spPr/>
      <dgm:t>
        <a:bodyPr/>
        <a:lstStyle/>
        <a:p>
          <a:endParaRPr lang="zh-CN" altLang="en-US"/>
        </a:p>
      </dgm:t>
    </dgm:pt>
    <dgm:pt modelId="{DFF328F5-3F1B-4478-85A5-27A17BBCDE6E}" type="sibTrans" cxnId="{5319500D-66D0-4735-A14B-220A3D5AD77C}">
      <dgm:prSet/>
      <dgm:spPr/>
      <dgm:t>
        <a:bodyPr/>
        <a:lstStyle/>
        <a:p>
          <a:endParaRPr lang="zh-CN" altLang="en-US"/>
        </a:p>
      </dgm:t>
    </dgm:pt>
    <dgm:pt modelId="{655180F8-5089-476A-9AD2-C7D10D44AB9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AFEDD-4858-4A70-8373-AAD5BA183D80}" type="parTrans" cxnId="{7AA48D1C-5D16-4C9C-AA77-829FBEDA1DC0}">
      <dgm:prSet/>
      <dgm:spPr/>
      <dgm:t>
        <a:bodyPr/>
        <a:lstStyle/>
        <a:p>
          <a:endParaRPr lang="zh-CN" altLang="en-US"/>
        </a:p>
      </dgm:t>
    </dgm:pt>
    <dgm:pt modelId="{A59E95FE-5D2F-4FE2-94E8-5C198B20767F}" type="sibTrans" cxnId="{7AA48D1C-5D16-4C9C-AA77-829FBEDA1DC0}">
      <dgm:prSet/>
      <dgm:spPr/>
      <dgm:t>
        <a:bodyPr/>
        <a:lstStyle/>
        <a:p>
          <a:endParaRPr lang="zh-CN" altLang="en-US"/>
        </a:p>
      </dgm:t>
    </dgm:pt>
    <dgm:pt modelId="{9FCFE742-DC8C-43D2-B894-6C8982816294}">
      <dgm:prSet phldrT="[文本]"/>
      <dgm:spPr/>
      <dgm:t>
        <a:bodyPr/>
        <a:lstStyle/>
        <a:p>
          <a:r>
            <a:rPr lang="zh-CN" altLang="en-US" dirty="0" smtClean="0"/>
            <a:t>广告产品化，流量工具化</a:t>
          </a:r>
          <a:endParaRPr lang="zh-CN" altLang="en-US" dirty="0"/>
        </a:p>
      </dgm:t>
    </dgm:pt>
    <dgm:pt modelId="{5C154AF0-FBFE-4C93-9563-E023E95EE987}" type="parTrans" cxnId="{6D9B84EC-8EAD-4903-B008-5C353F14C200}">
      <dgm:prSet/>
      <dgm:spPr/>
      <dgm:t>
        <a:bodyPr/>
        <a:lstStyle/>
        <a:p>
          <a:endParaRPr lang="zh-CN" altLang="en-US"/>
        </a:p>
      </dgm:t>
    </dgm:pt>
    <dgm:pt modelId="{BEF4B5E9-418F-4BB1-80EB-6F5F3FF5E25B}" type="sibTrans" cxnId="{6D9B84EC-8EAD-4903-B008-5C353F14C200}">
      <dgm:prSet/>
      <dgm:spPr/>
      <dgm:t>
        <a:bodyPr/>
        <a:lstStyle/>
        <a:p>
          <a:endParaRPr lang="zh-CN" altLang="en-US"/>
        </a:p>
      </dgm:t>
    </dgm:pt>
    <dgm:pt modelId="{B39D3ECC-42D0-454A-B3CF-06CF053694DB}">
      <dgm:prSet phldrT="[文本]"/>
      <dgm:spPr/>
      <dgm:t>
        <a:bodyPr/>
        <a:lstStyle/>
        <a:p>
          <a:r>
            <a:rPr lang="zh-CN" altLang="en-US" dirty="0" smtClean="0"/>
            <a:t>推广效果最大化</a:t>
          </a:r>
          <a:endParaRPr lang="zh-CN" altLang="en-US" dirty="0"/>
        </a:p>
      </dgm:t>
    </dgm:pt>
    <dgm:pt modelId="{3D18FA83-8448-4838-83DE-865BA70A341B}" type="parTrans" cxnId="{5F77EF67-3EE4-45F4-A46A-066F976820B2}">
      <dgm:prSet/>
      <dgm:spPr/>
      <dgm:t>
        <a:bodyPr/>
        <a:lstStyle/>
        <a:p>
          <a:endParaRPr lang="zh-CN" altLang="en-US"/>
        </a:p>
      </dgm:t>
    </dgm:pt>
    <dgm:pt modelId="{F3F9523B-190C-40D0-A708-739BC61E2F35}" type="sibTrans" cxnId="{5F77EF67-3EE4-45F4-A46A-066F976820B2}">
      <dgm:prSet/>
      <dgm:spPr/>
      <dgm:t>
        <a:bodyPr/>
        <a:lstStyle/>
        <a:p>
          <a:endParaRPr lang="zh-CN" altLang="en-US"/>
        </a:p>
      </dgm:t>
    </dgm:pt>
    <dgm:pt modelId="{FC4882E5-2DF2-4C7C-B786-BA7803C9EE5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亿起发平台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A39186-8C8E-4531-A0B8-E6928C8CBDD2}" type="parTrans" cxnId="{45E298E2-5444-4E8F-B179-F9E1F3FC3D90}">
      <dgm:prSet/>
      <dgm:spPr/>
      <dgm:t>
        <a:bodyPr/>
        <a:lstStyle/>
        <a:p>
          <a:endParaRPr lang="zh-CN" altLang="en-US"/>
        </a:p>
      </dgm:t>
    </dgm:pt>
    <dgm:pt modelId="{9B73B757-CBE9-4CBF-8C3C-7776C8CA2E54}" type="sibTrans" cxnId="{45E298E2-5444-4E8F-B179-F9E1F3FC3D90}">
      <dgm:prSet/>
      <dgm:spPr/>
      <dgm:t>
        <a:bodyPr/>
        <a:lstStyle/>
        <a:p>
          <a:endParaRPr lang="zh-CN" altLang="en-US"/>
        </a:p>
      </dgm:t>
    </dgm:pt>
    <dgm:pt modelId="{FFA483AC-B1FD-44DE-A04C-BE9C7379E448}">
      <dgm:prSet phldrT="[文本]"/>
      <dgm:spPr/>
      <dgm:t>
        <a:bodyPr/>
        <a:lstStyle/>
        <a:p>
          <a:r>
            <a:rPr lang="zh-CN" altLang="en-US" dirty="0" smtClean="0"/>
            <a:t>提升平台收入</a:t>
          </a:r>
          <a:endParaRPr lang="zh-CN" altLang="en-US" dirty="0"/>
        </a:p>
      </dgm:t>
    </dgm:pt>
    <dgm:pt modelId="{E66DFCA4-FAC4-4BC1-8156-03B2009E4E0E}" type="parTrans" cxnId="{4B61478D-5920-4BAC-91D5-0A5E786A0BF8}">
      <dgm:prSet/>
      <dgm:spPr/>
      <dgm:t>
        <a:bodyPr/>
        <a:lstStyle/>
        <a:p>
          <a:endParaRPr lang="zh-CN" altLang="en-US"/>
        </a:p>
      </dgm:t>
    </dgm:pt>
    <dgm:pt modelId="{D2F6D01E-EAAC-43FD-9753-FFB4EEE5C873}" type="sibTrans" cxnId="{4B61478D-5920-4BAC-91D5-0A5E786A0BF8}">
      <dgm:prSet/>
      <dgm:spPr/>
      <dgm:t>
        <a:bodyPr/>
        <a:lstStyle/>
        <a:p>
          <a:endParaRPr lang="zh-CN" altLang="en-US"/>
        </a:p>
      </dgm:t>
    </dgm:pt>
    <dgm:pt modelId="{8CAD6C5A-92C8-46A9-A4E9-51A2DAB4D79D}" type="pres">
      <dgm:prSet presAssocID="{1EA5BCC8-78D5-448C-B914-8C2D5FE135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8BAE1F-BF8C-4042-BA5C-AA37089761EB}" type="pres">
      <dgm:prSet presAssocID="{1EA5BCC8-78D5-448C-B914-8C2D5FE13566}" presName="tSp" presStyleCnt="0"/>
      <dgm:spPr/>
    </dgm:pt>
    <dgm:pt modelId="{DA784BE5-5F46-4CED-8F23-FCA693D61FA7}" type="pres">
      <dgm:prSet presAssocID="{1EA5BCC8-78D5-448C-B914-8C2D5FE13566}" presName="bSp" presStyleCnt="0"/>
      <dgm:spPr/>
    </dgm:pt>
    <dgm:pt modelId="{4EF94AD5-23D2-4AE8-B1FE-94C6A470FD69}" type="pres">
      <dgm:prSet presAssocID="{1EA5BCC8-78D5-448C-B914-8C2D5FE13566}" presName="process" presStyleCnt="0"/>
      <dgm:spPr/>
    </dgm:pt>
    <dgm:pt modelId="{894A440E-C5B1-4BB3-9207-06338620B287}" type="pres">
      <dgm:prSet presAssocID="{655180F8-5089-476A-9AD2-C7D10D44AB95}" presName="composite1" presStyleCnt="0"/>
      <dgm:spPr/>
    </dgm:pt>
    <dgm:pt modelId="{82D72CDA-8615-4AAF-AE45-4560DA076364}" type="pres">
      <dgm:prSet presAssocID="{655180F8-5089-476A-9AD2-C7D10D44AB95}" presName="dummyNode1" presStyleLbl="node1" presStyleIdx="0" presStyleCnt="4"/>
      <dgm:spPr/>
    </dgm:pt>
    <dgm:pt modelId="{BC21C018-182A-407F-8FF7-68EFF7498A43}" type="pres">
      <dgm:prSet presAssocID="{655180F8-5089-476A-9AD2-C7D10D44AB9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A9738-E5FA-4A0D-9A1D-8EF2FE8F6BE8}" type="pres">
      <dgm:prSet presAssocID="{655180F8-5089-476A-9AD2-C7D10D44AB9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E629E-C7CF-4375-BABC-FC49B3A47B3A}" type="pres">
      <dgm:prSet presAssocID="{655180F8-5089-476A-9AD2-C7D10D44AB9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1801A-B6ED-4633-A587-40471A0212AA}" type="pres">
      <dgm:prSet presAssocID="{655180F8-5089-476A-9AD2-C7D10D44AB95}" presName="connSite1" presStyleCnt="0"/>
      <dgm:spPr/>
    </dgm:pt>
    <dgm:pt modelId="{5811DD6E-3ADE-40AA-B714-76C1B091B25B}" type="pres">
      <dgm:prSet presAssocID="{A59E95FE-5D2F-4FE2-94E8-5C198B20767F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00AFD9D9-EDA9-4F06-98F9-B3630D52472D}" type="pres">
      <dgm:prSet presAssocID="{F61EC067-3B0A-4CEA-8304-5ACC4E464A20}" presName="composite2" presStyleCnt="0"/>
      <dgm:spPr/>
    </dgm:pt>
    <dgm:pt modelId="{D38F0894-C1B7-42B1-9ED8-4C66606902A5}" type="pres">
      <dgm:prSet presAssocID="{F61EC067-3B0A-4CEA-8304-5ACC4E464A20}" presName="dummyNode2" presStyleLbl="node1" presStyleIdx="0" presStyleCnt="4"/>
      <dgm:spPr/>
    </dgm:pt>
    <dgm:pt modelId="{C50BBA7B-C972-4B57-8BB6-3BF06F605924}" type="pres">
      <dgm:prSet presAssocID="{F61EC067-3B0A-4CEA-8304-5ACC4E464A20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FF627-C0A5-4B74-81F0-E1C05ED9C437}" type="pres">
      <dgm:prSet presAssocID="{F61EC067-3B0A-4CEA-8304-5ACC4E464A20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E1B74-3EED-4297-B0E8-E3B6CB21A524}" type="pres">
      <dgm:prSet presAssocID="{F61EC067-3B0A-4CEA-8304-5ACC4E464A20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427CD-E554-4901-B118-EA93E31D8DCE}" type="pres">
      <dgm:prSet presAssocID="{F61EC067-3B0A-4CEA-8304-5ACC4E464A20}" presName="connSite2" presStyleCnt="0"/>
      <dgm:spPr/>
    </dgm:pt>
    <dgm:pt modelId="{96634DC3-BF30-4AA4-8740-70954282E09C}" type="pres">
      <dgm:prSet presAssocID="{D215A9E9-6A99-4AD3-90C1-376F2EBB157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A395AE62-6B1A-44FC-8AB7-B55BD782E907}" type="pres">
      <dgm:prSet presAssocID="{CB4FCEB1-6772-4690-A50E-D3CCDA13EC24}" presName="composite1" presStyleCnt="0"/>
      <dgm:spPr/>
    </dgm:pt>
    <dgm:pt modelId="{0C97D3FA-5790-4BD7-A7CD-A41875646A9F}" type="pres">
      <dgm:prSet presAssocID="{CB4FCEB1-6772-4690-A50E-D3CCDA13EC24}" presName="dummyNode1" presStyleLbl="node1" presStyleIdx="1" presStyleCnt="4"/>
      <dgm:spPr/>
    </dgm:pt>
    <dgm:pt modelId="{DBCD5DC1-C422-440C-BD0E-EA82B726E1DB}" type="pres">
      <dgm:prSet presAssocID="{CB4FCEB1-6772-4690-A50E-D3CCDA13EC24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45AE6F-44E8-492A-BEDC-585E895BC560}" type="pres">
      <dgm:prSet presAssocID="{CB4FCEB1-6772-4690-A50E-D3CCDA13EC24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82EAA-15D2-44FC-8109-1A95E1A4C0C1}" type="pres">
      <dgm:prSet presAssocID="{CB4FCEB1-6772-4690-A50E-D3CCDA13EC24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D85A8-6D0F-4A5D-9607-AF3E503135D4}" type="pres">
      <dgm:prSet presAssocID="{CB4FCEB1-6772-4690-A50E-D3CCDA13EC24}" presName="connSite1" presStyleCnt="0"/>
      <dgm:spPr/>
    </dgm:pt>
    <dgm:pt modelId="{E07AC406-F552-4383-BEDA-A2454A71EBD0}" type="pres">
      <dgm:prSet presAssocID="{DFF328F5-3F1B-4478-85A5-27A17BBCDE6E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29507A68-31AA-4ECF-AE71-1A6D0C6B282E}" type="pres">
      <dgm:prSet presAssocID="{FC4882E5-2DF2-4C7C-B786-BA7803C9EE56}" presName="composite2" presStyleCnt="0"/>
      <dgm:spPr/>
    </dgm:pt>
    <dgm:pt modelId="{110F7D86-FD0D-4C4A-AA26-B84A571D8280}" type="pres">
      <dgm:prSet presAssocID="{FC4882E5-2DF2-4C7C-B786-BA7803C9EE56}" presName="dummyNode2" presStyleLbl="node1" presStyleIdx="2" presStyleCnt="4"/>
      <dgm:spPr/>
    </dgm:pt>
    <dgm:pt modelId="{718C8080-C584-4A46-9C0E-EF895C0129D1}" type="pres">
      <dgm:prSet presAssocID="{FC4882E5-2DF2-4C7C-B786-BA7803C9EE56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E3C9A-BC2F-484F-A237-2605A27EBB86}" type="pres">
      <dgm:prSet presAssocID="{FC4882E5-2DF2-4C7C-B786-BA7803C9EE56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15156-1182-4487-8372-AD0B6E921D25}" type="pres">
      <dgm:prSet presAssocID="{FC4882E5-2DF2-4C7C-B786-BA7803C9EE56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7F542-CFF6-45B6-AAEB-2E88235DB30E}" type="pres">
      <dgm:prSet presAssocID="{FC4882E5-2DF2-4C7C-B786-BA7803C9EE56}" presName="connSite2" presStyleCnt="0"/>
      <dgm:spPr/>
    </dgm:pt>
  </dgm:ptLst>
  <dgm:cxnLst>
    <dgm:cxn modelId="{7A71248B-4793-4619-9E1E-2141D645633D}" type="presOf" srcId="{9FCFE742-DC8C-43D2-B894-6C8982816294}" destId="{BC21C018-182A-407F-8FF7-68EFF7498A43}" srcOrd="0" destOrd="0" presId="urn:microsoft.com/office/officeart/2005/8/layout/hProcess4"/>
    <dgm:cxn modelId="{5319500D-66D0-4735-A14B-220A3D5AD77C}" srcId="{1EA5BCC8-78D5-448C-B914-8C2D5FE13566}" destId="{CB4FCEB1-6772-4690-A50E-D3CCDA13EC24}" srcOrd="2" destOrd="0" parTransId="{309F33F0-5823-4BFF-9EFD-93C9710911E1}" sibTransId="{DFF328F5-3F1B-4478-85A5-27A17BBCDE6E}"/>
    <dgm:cxn modelId="{3C6E0AC4-7F8F-4204-BE9B-BE29B3164B39}" srcId="{1EA5BCC8-78D5-448C-B914-8C2D5FE13566}" destId="{F61EC067-3B0A-4CEA-8304-5ACC4E464A20}" srcOrd="1" destOrd="0" parTransId="{50AE1665-592E-4CCB-9F7D-F19A965CB699}" sibTransId="{D215A9E9-6A99-4AD3-90C1-376F2EBB157B}"/>
    <dgm:cxn modelId="{0B971EDB-8CF2-4EF7-9E6C-2914656779AE}" type="presOf" srcId="{DFF328F5-3F1B-4478-85A5-27A17BBCDE6E}" destId="{E07AC406-F552-4383-BEDA-A2454A71EBD0}" srcOrd="0" destOrd="0" presId="urn:microsoft.com/office/officeart/2005/8/layout/hProcess4"/>
    <dgm:cxn modelId="{BDBD9880-EE3A-479B-902E-2D499EB8B43D}" type="presOf" srcId="{F61EC067-3B0A-4CEA-8304-5ACC4E464A20}" destId="{C25E1B74-3EED-4297-B0E8-E3B6CB21A524}" srcOrd="0" destOrd="0" presId="urn:microsoft.com/office/officeart/2005/8/layout/hProcess4"/>
    <dgm:cxn modelId="{C76E4117-9423-4C71-9989-3681F31A83A3}" type="presOf" srcId="{D215A9E9-6A99-4AD3-90C1-376F2EBB157B}" destId="{96634DC3-BF30-4AA4-8740-70954282E09C}" srcOrd="0" destOrd="0" presId="urn:microsoft.com/office/officeart/2005/8/layout/hProcess4"/>
    <dgm:cxn modelId="{6D9B84EC-8EAD-4903-B008-5C353F14C200}" srcId="{655180F8-5089-476A-9AD2-C7D10D44AB95}" destId="{9FCFE742-DC8C-43D2-B894-6C8982816294}" srcOrd="0" destOrd="0" parTransId="{5C154AF0-FBFE-4C93-9563-E023E95EE987}" sibTransId="{BEF4B5E9-418F-4BB1-80EB-6F5F3FF5E25B}"/>
    <dgm:cxn modelId="{F5A3BAAB-B40B-42B0-BCC8-812836B0F127}" type="presOf" srcId="{655180F8-5089-476A-9AD2-C7D10D44AB95}" destId="{E48E629E-C7CF-4375-BABC-FC49B3A47B3A}" srcOrd="0" destOrd="0" presId="urn:microsoft.com/office/officeart/2005/8/layout/hProcess4"/>
    <dgm:cxn modelId="{E5E848C3-4C8B-41B5-9AEA-21DB2F94DB5A}" type="presOf" srcId="{F4989E13-53EE-45CB-9E01-D97354646E13}" destId="{C50BBA7B-C972-4B57-8BB6-3BF06F605924}" srcOrd="0" destOrd="0" presId="urn:microsoft.com/office/officeart/2005/8/layout/hProcess4"/>
    <dgm:cxn modelId="{599DB236-3C3C-4D96-BF2C-5BCD090EDA52}" type="presOf" srcId="{FC4882E5-2DF2-4C7C-B786-BA7803C9EE56}" destId="{C5E15156-1182-4487-8372-AD0B6E921D25}" srcOrd="0" destOrd="0" presId="urn:microsoft.com/office/officeart/2005/8/layout/hProcess4"/>
    <dgm:cxn modelId="{4C582BF7-808F-43EE-AAA9-F181FC4BE30F}" type="presOf" srcId="{B39D3ECC-42D0-454A-B3CF-06CF053694DB}" destId="{2F45AE6F-44E8-492A-BEDC-585E895BC560}" srcOrd="1" destOrd="0" presId="urn:microsoft.com/office/officeart/2005/8/layout/hProcess4"/>
    <dgm:cxn modelId="{45E298E2-5444-4E8F-B179-F9E1F3FC3D90}" srcId="{1EA5BCC8-78D5-448C-B914-8C2D5FE13566}" destId="{FC4882E5-2DF2-4C7C-B786-BA7803C9EE56}" srcOrd="3" destOrd="0" parTransId="{A1A39186-8C8E-4531-A0B8-E6928C8CBDD2}" sibTransId="{9B73B757-CBE9-4CBF-8C3C-7776C8CA2E54}"/>
    <dgm:cxn modelId="{7AA48D1C-5D16-4C9C-AA77-829FBEDA1DC0}" srcId="{1EA5BCC8-78D5-448C-B914-8C2D5FE13566}" destId="{655180F8-5089-476A-9AD2-C7D10D44AB95}" srcOrd="0" destOrd="0" parTransId="{B11AFEDD-4858-4A70-8373-AAD5BA183D80}" sibTransId="{A59E95FE-5D2F-4FE2-94E8-5C198B20767F}"/>
    <dgm:cxn modelId="{4B61478D-5920-4BAC-91D5-0A5E786A0BF8}" srcId="{FC4882E5-2DF2-4C7C-B786-BA7803C9EE56}" destId="{FFA483AC-B1FD-44DE-A04C-BE9C7379E448}" srcOrd="0" destOrd="0" parTransId="{E66DFCA4-FAC4-4BC1-8156-03B2009E4E0E}" sibTransId="{D2F6D01E-EAAC-43FD-9753-FFB4EEE5C873}"/>
    <dgm:cxn modelId="{E408D5E6-E4F9-4259-9EE1-EBF318F0C4A5}" type="presOf" srcId="{9FCFE742-DC8C-43D2-B894-6C8982816294}" destId="{94AA9738-E5FA-4A0D-9A1D-8EF2FE8F6BE8}" srcOrd="1" destOrd="0" presId="urn:microsoft.com/office/officeart/2005/8/layout/hProcess4"/>
    <dgm:cxn modelId="{6E8DEBE4-FF04-4692-90CF-C31C296B392C}" srcId="{F61EC067-3B0A-4CEA-8304-5ACC4E464A20}" destId="{F4989E13-53EE-45CB-9E01-D97354646E13}" srcOrd="0" destOrd="0" parTransId="{E4ECB74B-C737-4190-BD68-AA10940540B8}" sibTransId="{D94F14D4-8B6B-4FA6-8905-B287C2C10DCD}"/>
    <dgm:cxn modelId="{45BC892F-A473-4581-8614-86CF2A029401}" type="presOf" srcId="{F4989E13-53EE-45CB-9E01-D97354646E13}" destId="{601FF627-C0A5-4B74-81F0-E1C05ED9C437}" srcOrd="1" destOrd="0" presId="urn:microsoft.com/office/officeart/2005/8/layout/hProcess4"/>
    <dgm:cxn modelId="{EBC9B8C2-C469-47FC-9946-46CC4641C666}" type="presOf" srcId="{CB4FCEB1-6772-4690-A50E-D3CCDA13EC24}" destId="{CB982EAA-15D2-44FC-8109-1A95E1A4C0C1}" srcOrd="0" destOrd="0" presId="urn:microsoft.com/office/officeart/2005/8/layout/hProcess4"/>
    <dgm:cxn modelId="{FF49D1DF-3D08-40C8-83C5-C9B53FE9F6AB}" type="presOf" srcId="{A59E95FE-5D2F-4FE2-94E8-5C198B20767F}" destId="{5811DD6E-3ADE-40AA-B714-76C1B091B25B}" srcOrd="0" destOrd="0" presId="urn:microsoft.com/office/officeart/2005/8/layout/hProcess4"/>
    <dgm:cxn modelId="{5916D7EE-29D5-4C6D-98A6-37901D9CDF92}" type="presOf" srcId="{FFA483AC-B1FD-44DE-A04C-BE9C7379E448}" destId="{718C8080-C584-4A46-9C0E-EF895C0129D1}" srcOrd="0" destOrd="0" presId="urn:microsoft.com/office/officeart/2005/8/layout/hProcess4"/>
    <dgm:cxn modelId="{5F77EF67-3EE4-45F4-A46A-066F976820B2}" srcId="{CB4FCEB1-6772-4690-A50E-D3CCDA13EC24}" destId="{B39D3ECC-42D0-454A-B3CF-06CF053694DB}" srcOrd="0" destOrd="0" parTransId="{3D18FA83-8448-4838-83DE-865BA70A341B}" sibTransId="{F3F9523B-190C-40D0-A708-739BC61E2F35}"/>
    <dgm:cxn modelId="{D4EFAF5A-C938-4BDC-9358-2887420EEB56}" type="presOf" srcId="{1EA5BCC8-78D5-448C-B914-8C2D5FE13566}" destId="{8CAD6C5A-92C8-46A9-A4E9-51A2DAB4D79D}" srcOrd="0" destOrd="0" presId="urn:microsoft.com/office/officeart/2005/8/layout/hProcess4"/>
    <dgm:cxn modelId="{617B02A8-2E61-4E59-BEA2-A529B1DABC0A}" type="presOf" srcId="{B39D3ECC-42D0-454A-B3CF-06CF053694DB}" destId="{DBCD5DC1-C422-440C-BD0E-EA82B726E1DB}" srcOrd="0" destOrd="0" presId="urn:microsoft.com/office/officeart/2005/8/layout/hProcess4"/>
    <dgm:cxn modelId="{C90714CF-54C4-4D85-B6F1-351F5EBF9438}" type="presOf" srcId="{FFA483AC-B1FD-44DE-A04C-BE9C7379E448}" destId="{A09E3C9A-BC2F-484F-A237-2605A27EBB86}" srcOrd="1" destOrd="0" presId="urn:microsoft.com/office/officeart/2005/8/layout/hProcess4"/>
    <dgm:cxn modelId="{E7862AB2-75B0-47C1-8713-677D83FE21A2}" type="presParOf" srcId="{8CAD6C5A-92C8-46A9-A4E9-51A2DAB4D79D}" destId="{7C8BAE1F-BF8C-4042-BA5C-AA37089761EB}" srcOrd="0" destOrd="0" presId="urn:microsoft.com/office/officeart/2005/8/layout/hProcess4"/>
    <dgm:cxn modelId="{4ECBE512-ED20-4E83-A9C9-93AA1ADF261C}" type="presParOf" srcId="{8CAD6C5A-92C8-46A9-A4E9-51A2DAB4D79D}" destId="{DA784BE5-5F46-4CED-8F23-FCA693D61FA7}" srcOrd="1" destOrd="0" presId="urn:microsoft.com/office/officeart/2005/8/layout/hProcess4"/>
    <dgm:cxn modelId="{7D9E7491-F2BF-4DD2-A741-4193F257F3DD}" type="presParOf" srcId="{8CAD6C5A-92C8-46A9-A4E9-51A2DAB4D79D}" destId="{4EF94AD5-23D2-4AE8-B1FE-94C6A470FD69}" srcOrd="2" destOrd="0" presId="urn:microsoft.com/office/officeart/2005/8/layout/hProcess4"/>
    <dgm:cxn modelId="{71BADC52-FDB1-4755-BCC5-10F903A1724F}" type="presParOf" srcId="{4EF94AD5-23D2-4AE8-B1FE-94C6A470FD69}" destId="{894A440E-C5B1-4BB3-9207-06338620B287}" srcOrd="0" destOrd="0" presId="urn:microsoft.com/office/officeart/2005/8/layout/hProcess4"/>
    <dgm:cxn modelId="{1F4B5F7D-C444-40E0-8BBC-E03E1A4B7E32}" type="presParOf" srcId="{894A440E-C5B1-4BB3-9207-06338620B287}" destId="{82D72CDA-8615-4AAF-AE45-4560DA076364}" srcOrd="0" destOrd="0" presId="urn:microsoft.com/office/officeart/2005/8/layout/hProcess4"/>
    <dgm:cxn modelId="{5A4D89A7-150A-4ADF-9571-481997E7E5FB}" type="presParOf" srcId="{894A440E-C5B1-4BB3-9207-06338620B287}" destId="{BC21C018-182A-407F-8FF7-68EFF7498A43}" srcOrd="1" destOrd="0" presId="urn:microsoft.com/office/officeart/2005/8/layout/hProcess4"/>
    <dgm:cxn modelId="{7A116E6A-7E29-44E9-8B13-4353DC4495D6}" type="presParOf" srcId="{894A440E-C5B1-4BB3-9207-06338620B287}" destId="{94AA9738-E5FA-4A0D-9A1D-8EF2FE8F6BE8}" srcOrd="2" destOrd="0" presId="urn:microsoft.com/office/officeart/2005/8/layout/hProcess4"/>
    <dgm:cxn modelId="{5B20EC1E-2AFD-4CC7-90DD-7036B29F973F}" type="presParOf" srcId="{894A440E-C5B1-4BB3-9207-06338620B287}" destId="{E48E629E-C7CF-4375-BABC-FC49B3A47B3A}" srcOrd="3" destOrd="0" presId="urn:microsoft.com/office/officeart/2005/8/layout/hProcess4"/>
    <dgm:cxn modelId="{39233C9D-B491-496A-B0C5-F0FC1F48190B}" type="presParOf" srcId="{894A440E-C5B1-4BB3-9207-06338620B287}" destId="{1E11801A-B6ED-4633-A587-40471A0212AA}" srcOrd="4" destOrd="0" presId="urn:microsoft.com/office/officeart/2005/8/layout/hProcess4"/>
    <dgm:cxn modelId="{923BF2DF-319D-4F1D-BD11-605B1DA02E0D}" type="presParOf" srcId="{4EF94AD5-23D2-4AE8-B1FE-94C6A470FD69}" destId="{5811DD6E-3ADE-40AA-B714-76C1B091B25B}" srcOrd="1" destOrd="0" presId="urn:microsoft.com/office/officeart/2005/8/layout/hProcess4"/>
    <dgm:cxn modelId="{C52A9BA0-88E7-4091-BA8C-BD7DC1AD7399}" type="presParOf" srcId="{4EF94AD5-23D2-4AE8-B1FE-94C6A470FD69}" destId="{00AFD9D9-EDA9-4F06-98F9-B3630D52472D}" srcOrd="2" destOrd="0" presId="urn:microsoft.com/office/officeart/2005/8/layout/hProcess4"/>
    <dgm:cxn modelId="{0FACFDE3-0EA7-41F3-B325-8A136A9118BF}" type="presParOf" srcId="{00AFD9D9-EDA9-4F06-98F9-B3630D52472D}" destId="{D38F0894-C1B7-42B1-9ED8-4C66606902A5}" srcOrd="0" destOrd="0" presId="urn:microsoft.com/office/officeart/2005/8/layout/hProcess4"/>
    <dgm:cxn modelId="{82A159E2-2420-4C42-9D3F-5FCE6BF3330A}" type="presParOf" srcId="{00AFD9D9-EDA9-4F06-98F9-B3630D52472D}" destId="{C50BBA7B-C972-4B57-8BB6-3BF06F605924}" srcOrd="1" destOrd="0" presId="urn:microsoft.com/office/officeart/2005/8/layout/hProcess4"/>
    <dgm:cxn modelId="{F2736C74-3A68-4FA7-AB42-47FB0B2E2153}" type="presParOf" srcId="{00AFD9D9-EDA9-4F06-98F9-B3630D52472D}" destId="{601FF627-C0A5-4B74-81F0-E1C05ED9C437}" srcOrd="2" destOrd="0" presId="urn:microsoft.com/office/officeart/2005/8/layout/hProcess4"/>
    <dgm:cxn modelId="{C4844C2A-260D-4E36-9171-7819538CB1CF}" type="presParOf" srcId="{00AFD9D9-EDA9-4F06-98F9-B3630D52472D}" destId="{C25E1B74-3EED-4297-B0E8-E3B6CB21A524}" srcOrd="3" destOrd="0" presId="urn:microsoft.com/office/officeart/2005/8/layout/hProcess4"/>
    <dgm:cxn modelId="{83BF8FF1-3B4D-4E0E-B6A7-2311A1F32D14}" type="presParOf" srcId="{00AFD9D9-EDA9-4F06-98F9-B3630D52472D}" destId="{38D427CD-E554-4901-B118-EA93E31D8DCE}" srcOrd="4" destOrd="0" presId="urn:microsoft.com/office/officeart/2005/8/layout/hProcess4"/>
    <dgm:cxn modelId="{061C07C5-A780-4518-8628-57DE105F1841}" type="presParOf" srcId="{4EF94AD5-23D2-4AE8-B1FE-94C6A470FD69}" destId="{96634DC3-BF30-4AA4-8740-70954282E09C}" srcOrd="3" destOrd="0" presId="urn:microsoft.com/office/officeart/2005/8/layout/hProcess4"/>
    <dgm:cxn modelId="{377C0CAB-0F73-4D28-9BEE-694A47ADA3C9}" type="presParOf" srcId="{4EF94AD5-23D2-4AE8-B1FE-94C6A470FD69}" destId="{A395AE62-6B1A-44FC-8AB7-B55BD782E907}" srcOrd="4" destOrd="0" presId="urn:microsoft.com/office/officeart/2005/8/layout/hProcess4"/>
    <dgm:cxn modelId="{6DE6886A-3406-4C5A-B5D2-952ED046A7F0}" type="presParOf" srcId="{A395AE62-6B1A-44FC-8AB7-B55BD782E907}" destId="{0C97D3FA-5790-4BD7-A7CD-A41875646A9F}" srcOrd="0" destOrd="0" presId="urn:microsoft.com/office/officeart/2005/8/layout/hProcess4"/>
    <dgm:cxn modelId="{228CFC50-3436-4742-AE91-14EF8824FE1F}" type="presParOf" srcId="{A395AE62-6B1A-44FC-8AB7-B55BD782E907}" destId="{DBCD5DC1-C422-440C-BD0E-EA82B726E1DB}" srcOrd="1" destOrd="0" presId="urn:microsoft.com/office/officeart/2005/8/layout/hProcess4"/>
    <dgm:cxn modelId="{A75594F8-479A-48F2-B5C7-84BFB691493F}" type="presParOf" srcId="{A395AE62-6B1A-44FC-8AB7-B55BD782E907}" destId="{2F45AE6F-44E8-492A-BEDC-585E895BC560}" srcOrd="2" destOrd="0" presId="urn:microsoft.com/office/officeart/2005/8/layout/hProcess4"/>
    <dgm:cxn modelId="{13B666EA-902A-4CBA-9254-7FF7EE0DD269}" type="presParOf" srcId="{A395AE62-6B1A-44FC-8AB7-B55BD782E907}" destId="{CB982EAA-15D2-44FC-8109-1A95E1A4C0C1}" srcOrd="3" destOrd="0" presId="urn:microsoft.com/office/officeart/2005/8/layout/hProcess4"/>
    <dgm:cxn modelId="{830FE0D7-FDB1-45C6-8DD1-908EBFE2C646}" type="presParOf" srcId="{A395AE62-6B1A-44FC-8AB7-B55BD782E907}" destId="{4D5D85A8-6D0F-4A5D-9607-AF3E503135D4}" srcOrd="4" destOrd="0" presId="urn:microsoft.com/office/officeart/2005/8/layout/hProcess4"/>
    <dgm:cxn modelId="{9A4C2D9D-39BE-49FE-A2A3-F99A7E5F3DBE}" type="presParOf" srcId="{4EF94AD5-23D2-4AE8-B1FE-94C6A470FD69}" destId="{E07AC406-F552-4383-BEDA-A2454A71EBD0}" srcOrd="5" destOrd="0" presId="urn:microsoft.com/office/officeart/2005/8/layout/hProcess4"/>
    <dgm:cxn modelId="{3E998671-20B7-4574-AEDC-8550B0444021}" type="presParOf" srcId="{4EF94AD5-23D2-4AE8-B1FE-94C6A470FD69}" destId="{29507A68-31AA-4ECF-AE71-1A6D0C6B282E}" srcOrd="6" destOrd="0" presId="urn:microsoft.com/office/officeart/2005/8/layout/hProcess4"/>
    <dgm:cxn modelId="{D963BEA1-078C-42A7-B9C3-F0E69ADB57FA}" type="presParOf" srcId="{29507A68-31AA-4ECF-AE71-1A6D0C6B282E}" destId="{110F7D86-FD0D-4C4A-AA26-B84A571D8280}" srcOrd="0" destOrd="0" presId="urn:microsoft.com/office/officeart/2005/8/layout/hProcess4"/>
    <dgm:cxn modelId="{5868A037-0EE1-4A56-A9DE-F07D40FBDBA1}" type="presParOf" srcId="{29507A68-31AA-4ECF-AE71-1A6D0C6B282E}" destId="{718C8080-C584-4A46-9C0E-EF895C0129D1}" srcOrd="1" destOrd="0" presId="urn:microsoft.com/office/officeart/2005/8/layout/hProcess4"/>
    <dgm:cxn modelId="{C9FCDBC2-9079-47F0-9F28-51F9DA8C4FD9}" type="presParOf" srcId="{29507A68-31AA-4ECF-AE71-1A6D0C6B282E}" destId="{A09E3C9A-BC2F-484F-A237-2605A27EBB86}" srcOrd="2" destOrd="0" presId="urn:microsoft.com/office/officeart/2005/8/layout/hProcess4"/>
    <dgm:cxn modelId="{1D2E90C2-B726-4073-9226-F6362E17DA48}" type="presParOf" srcId="{29507A68-31AA-4ECF-AE71-1A6D0C6B282E}" destId="{C5E15156-1182-4487-8372-AD0B6E921D25}" srcOrd="3" destOrd="0" presId="urn:microsoft.com/office/officeart/2005/8/layout/hProcess4"/>
    <dgm:cxn modelId="{5B8CB7CD-C6F7-40CF-BF59-016A8644AEF1}" type="presParOf" srcId="{29507A68-31AA-4ECF-AE71-1A6D0C6B282E}" destId="{87D7F542-CFF6-45B6-AAEB-2E88235DB30E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967F0-E8D6-4FC9-9451-FCADA4D8018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9C87FA-A669-461E-883D-F9D1D3A267F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BFA41E-A14A-42FC-992B-1B57706AD406}" type="parTrans" cxnId="{210E8AFB-AFC2-463A-8A60-4ADFCE57A7D0}">
      <dgm:prSet/>
      <dgm:spPr/>
      <dgm:t>
        <a:bodyPr/>
        <a:lstStyle/>
        <a:p>
          <a:endParaRPr lang="zh-CN" altLang="en-US"/>
        </a:p>
      </dgm:t>
    </dgm:pt>
    <dgm:pt modelId="{C28959F0-04AE-415A-A4D1-313971A66B0C}" type="sibTrans" cxnId="{210E8AFB-AFC2-463A-8A60-4ADFCE57A7D0}">
      <dgm:prSet/>
      <dgm:spPr/>
      <dgm:t>
        <a:bodyPr/>
        <a:lstStyle/>
        <a:p>
          <a:endParaRPr lang="zh-CN" altLang="en-US"/>
        </a:p>
      </dgm:t>
    </dgm:pt>
    <dgm:pt modelId="{E341C524-69DA-484C-952D-4B5506FE4803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accent2"/>
              </a:solidFill>
              <a:latin typeface="+mn-ea"/>
              <a:ea typeface="+mn-ea"/>
            </a:rPr>
            <a:t>橱窗样式老旧、展现形式少</a:t>
          </a:r>
          <a:endParaRPr lang="zh-CN" altLang="en-US" sz="1200" b="1" dirty="0">
            <a:solidFill>
              <a:schemeClr val="accent2"/>
            </a:solidFill>
            <a:latin typeface="+mn-ea"/>
            <a:ea typeface="+mn-ea"/>
          </a:endParaRPr>
        </a:p>
      </dgm:t>
    </dgm:pt>
    <dgm:pt modelId="{D23FD826-AF58-4721-AC75-1482F6D182DB}" type="parTrans" cxnId="{12D5A061-F192-40F9-8FCF-ECBE341968DE}">
      <dgm:prSet/>
      <dgm:spPr/>
      <dgm:t>
        <a:bodyPr/>
        <a:lstStyle/>
        <a:p>
          <a:endParaRPr lang="zh-CN" altLang="en-US"/>
        </a:p>
      </dgm:t>
    </dgm:pt>
    <dgm:pt modelId="{3C17A498-4BC6-406C-AA4F-FF77BD324C42}" type="sibTrans" cxnId="{12D5A061-F192-40F9-8FCF-ECBE341968DE}">
      <dgm:prSet/>
      <dgm:spPr/>
      <dgm:t>
        <a:bodyPr/>
        <a:lstStyle/>
        <a:p>
          <a:endParaRPr lang="zh-CN" altLang="en-US"/>
        </a:p>
      </dgm:t>
    </dgm:pt>
    <dgm:pt modelId="{C466429A-48C5-4A18-80F7-A52D7C35ECFE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accent2"/>
              </a:solidFill>
              <a:latin typeface="+mn-ea"/>
              <a:ea typeface="+mn-ea"/>
            </a:rPr>
            <a:t>数据统计功能不完善，完全依靠反馈标签查询业绩</a:t>
          </a:r>
          <a:endParaRPr lang="zh-CN" altLang="en-US" sz="1200" b="1" dirty="0">
            <a:solidFill>
              <a:schemeClr val="accent2"/>
            </a:solidFill>
            <a:latin typeface="+mn-ea"/>
            <a:ea typeface="+mn-ea"/>
          </a:endParaRPr>
        </a:p>
      </dgm:t>
    </dgm:pt>
    <dgm:pt modelId="{A75B0019-E986-46A4-94EE-9A951D5EEA1F}" type="parTrans" cxnId="{9666F085-6A62-43F6-86AA-363957E53395}">
      <dgm:prSet/>
      <dgm:spPr/>
      <dgm:t>
        <a:bodyPr/>
        <a:lstStyle/>
        <a:p>
          <a:endParaRPr lang="zh-CN" altLang="en-US"/>
        </a:p>
      </dgm:t>
    </dgm:pt>
    <dgm:pt modelId="{1A1EB6D4-0A78-4503-B28C-BA6626F08423}" type="sibTrans" cxnId="{9666F085-6A62-43F6-86AA-363957E53395}">
      <dgm:prSet/>
      <dgm:spPr/>
      <dgm:t>
        <a:bodyPr/>
        <a:lstStyle/>
        <a:p>
          <a:endParaRPr lang="zh-CN" altLang="en-US"/>
        </a:p>
      </dgm:t>
    </dgm:pt>
    <dgm:pt modelId="{9014608A-4BC4-4BFF-9C40-8A19D9221FD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运营端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09BB75-60B3-499B-8CD1-75CE74E9F2C6}" type="parTrans" cxnId="{939B9285-4C2E-4B05-89B5-B80EA162B3ED}">
      <dgm:prSet/>
      <dgm:spPr/>
      <dgm:t>
        <a:bodyPr/>
        <a:lstStyle/>
        <a:p>
          <a:endParaRPr lang="zh-CN" altLang="en-US"/>
        </a:p>
      </dgm:t>
    </dgm:pt>
    <dgm:pt modelId="{87E6E611-9D91-4387-898C-B6FCCCA5970F}" type="sibTrans" cxnId="{939B9285-4C2E-4B05-89B5-B80EA162B3ED}">
      <dgm:prSet/>
      <dgm:spPr/>
      <dgm:t>
        <a:bodyPr/>
        <a:lstStyle/>
        <a:p>
          <a:endParaRPr lang="zh-CN" altLang="en-US"/>
        </a:p>
      </dgm:t>
    </dgm:pt>
    <dgm:pt modelId="{15BE7BBE-FD3A-498E-901F-5E8AAEC85784}">
      <dgm:prSet phldrT="[文本]"/>
      <dgm:spPr/>
      <dgm:t>
        <a:bodyPr/>
        <a:lstStyle/>
        <a:p>
          <a:r>
            <a:rPr lang="zh-CN" altLang="zh-CN" b="1" dirty="0" smtClean="0">
              <a:solidFill>
                <a:schemeClr val="accent2"/>
              </a:solidFill>
            </a:rPr>
            <a:t>添加橱窗流程复杂，拼装计费链接麻烦、需要美工制作成</a:t>
          </a:r>
          <a:r>
            <a:rPr lang="en-US" altLang="zh-CN" b="1" dirty="0" smtClean="0">
              <a:solidFill>
                <a:schemeClr val="accent2"/>
              </a:solidFill>
            </a:rPr>
            <a:t>HTML</a:t>
          </a:r>
          <a:r>
            <a:rPr lang="zh-CN" altLang="zh-CN" b="1" dirty="0" smtClean="0">
              <a:solidFill>
                <a:schemeClr val="accent2"/>
              </a:solidFill>
            </a:rPr>
            <a:t>文件才能上传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B284CBF7-EDF6-46EF-B848-68F073453D98}" type="parTrans" cxnId="{525450AE-97D9-4E73-A383-6CF19ED9E841}">
      <dgm:prSet/>
      <dgm:spPr/>
      <dgm:t>
        <a:bodyPr/>
        <a:lstStyle/>
        <a:p>
          <a:endParaRPr lang="zh-CN" altLang="en-US"/>
        </a:p>
      </dgm:t>
    </dgm:pt>
    <dgm:pt modelId="{DA9BC809-B2A4-45D3-9C3B-131091D19FA7}" type="sibTrans" cxnId="{525450AE-97D9-4E73-A383-6CF19ED9E841}">
      <dgm:prSet/>
      <dgm:spPr/>
      <dgm:t>
        <a:bodyPr/>
        <a:lstStyle/>
        <a:p>
          <a:endParaRPr lang="zh-CN" altLang="en-US"/>
        </a:p>
      </dgm:t>
    </dgm:pt>
    <dgm:pt modelId="{92BCF1A6-B0B2-439C-8B58-E2E7F3AC1AAB}">
      <dgm:prSet phldrT="[文本]"/>
      <dgm:spPr/>
      <dgm:t>
        <a:bodyPr/>
        <a:lstStyle/>
        <a:p>
          <a:r>
            <a:rPr lang="zh-CN" altLang="zh-CN" b="1" dirty="0" smtClean="0">
              <a:solidFill>
                <a:schemeClr val="accent2"/>
              </a:solidFill>
            </a:rPr>
            <a:t>更新频率低，人工</a:t>
          </a:r>
          <a:r>
            <a:rPr lang="zh-CN" altLang="en-US" b="1" dirty="0" smtClean="0">
              <a:solidFill>
                <a:schemeClr val="accent2"/>
              </a:solidFill>
            </a:rPr>
            <a:t>运营</a:t>
          </a:r>
          <a:r>
            <a:rPr lang="zh-CN" altLang="zh-CN" b="1" dirty="0" smtClean="0">
              <a:solidFill>
                <a:schemeClr val="accent2"/>
              </a:solidFill>
            </a:rPr>
            <a:t>成本高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076D98B8-CBC4-46C9-8793-B0C6FD431385}" type="parTrans" cxnId="{3D41A467-E1DC-4278-AD7D-0BE6C238FF3C}">
      <dgm:prSet/>
      <dgm:spPr/>
      <dgm:t>
        <a:bodyPr/>
        <a:lstStyle/>
        <a:p>
          <a:endParaRPr lang="zh-CN" altLang="en-US"/>
        </a:p>
      </dgm:t>
    </dgm:pt>
    <dgm:pt modelId="{AF7A124B-0E12-4FAC-B015-139423B0AB60}" type="sibTrans" cxnId="{3D41A467-E1DC-4278-AD7D-0BE6C238FF3C}">
      <dgm:prSet/>
      <dgm:spPr/>
      <dgm:t>
        <a:bodyPr/>
        <a:lstStyle/>
        <a:p>
          <a:endParaRPr lang="zh-CN" altLang="en-US"/>
        </a:p>
      </dgm:t>
    </dgm:pt>
    <dgm:pt modelId="{394F1E56-ECBB-4351-B2F1-34598B1A8A51}">
      <dgm:prSet phldrT="[文本]" custT="1"/>
      <dgm:spPr/>
      <dgm:t>
        <a:bodyPr/>
        <a:lstStyle/>
        <a:p>
          <a:r>
            <a:rPr lang="zh-CN" altLang="en-US" sz="1200" b="1" dirty="0" smtClean="0">
              <a:solidFill>
                <a:schemeClr val="accent2"/>
              </a:solidFill>
              <a:latin typeface="+mn-ea"/>
              <a:ea typeface="+mn-ea"/>
            </a:rPr>
            <a:t>技术架构不合理，时常造成服务器压力大</a:t>
          </a:r>
          <a:endParaRPr lang="zh-CN" altLang="en-US" sz="1200" b="1" dirty="0">
            <a:solidFill>
              <a:schemeClr val="accent2"/>
            </a:solidFill>
            <a:latin typeface="+mn-ea"/>
            <a:ea typeface="+mn-ea"/>
          </a:endParaRPr>
        </a:p>
      </dgm:t>
    </dgm:pt>
    <dgm:pt modelId="{A0A89D24-A798-4CBB-ACED-098F455DD203}" type="parTrans" cxnId="{AC42D94F-F80B-4F73-8D53-9D9D674EFFEF}">
      <dgm:prSet/>
      <dgm:spPr/>
      <dgm:t>
        <a:bodyPr/>
        <a:lstStyle/>
        <a:p>
          <a:endParaRPr lang="zh-CN" altLang="en-US"/>
        </a:p>
      </dgm:t>
    </dgm:pt>
    <dgm:pt modelId="{D3DABB30-526F-4230-A8FB-1E5F818A8B60}" type="sibTrans" cxnId="{AC42D94F-F80B-4F73-8D53-9D9D674EFFEF}">
      <dgm:prSet/>
      <dgm:spPr/>
      <dgm:t>
        <a:bodyPr/>
        <a:lstStyle/>
        <a:p>
          <a:endParaRPr lang="zh-CN" altLang="en-US"/>
        </a:p>
      </dgm:t>
    </dgm:pt>
    <dgm:pt modelId="{5B7C506C-E948-4895-970E-B3248F2526EB}">
      <dgm:prSet phldrT="[文本]" custT="1"/>
      <dgm:spPr/>
      <dgm:t>
        <a:bodyPr/>
        <a:lstStyle/>
        <a:p>
          <a:r>
            <a:rPr lang="zh-CN" altLang="zh-CN" sz="1200" b="1" dirty="0" smtClean="0">
              <a:solidFill>
                <a:schemeClr val="accent2"/>
              </a:solidFill>
              <a:latin typeface="+mn-ea"/>
              <a:ea typeface="+mn-ea"/>
            </a:rPr>
            <a:t>使用帮助、</a:t>
          </a:r>
          <a:r>
            <a:rPr lang="en-US" altLang="zh-CN" sz="1200" b="1" dirty="0" smtClean="0">
              <a:solidFill>
                <a:schemeClr val="accent2"/>
              </a:solidFill>
              <a:latin typeface="+mn-ea"/>
              <a:ea typeface="+mn-ea"/>
            </a:rPr>
            <a:t>FAQ</a:t>
          </a:r>
          <a:r>
            <a:rPr lang="zh-CN" altLang="zh-CN" sz="1200" b="1" dirty="0" smtClean="0">
              <a:solidFill>
                <a:schemeClr val="accent2"/>
              </a:solidFill>
              <a:latin typeface="+mn-ea"/>
              <a:ea typeface="+mn-ea"/>
            </a:rPr>
            <a:t>、解决方案等缺失</a:t>
          </a:r>
          <a:endParaRPr lang="zh-CN" altLang="en-US" sz="1200" b="1" dirty="0">
            <a:solidFill>
              <a:schemeClr val="accent2"/>
            </a:solidFill>
            <a:latin typeface="+mn-ea"/>
            <a:ea typeface="+mn-ea"/>
          </a:endParaRPr>
        </a:p>
      </dgm:t>
    </dgm:pt>
    <dgm:pt modelId="{3ABEF2FB-584A-4CF6-B4CE-61C76DFDBFC2}" type="parTrans" cxnId="{5D371A28-351A-430B-8DF9-369D73E188D1}">
      <dgm:prSet/>
      <dgm:spPr/>
      <dgm:t>
        <a:bodyPr/>
        <a:lstStyle/>
        <a:p>
          <a:endParaRPr lang="zh-CN" altLang="en-US"/>
        </a:p>
      </dgm:t>
    </dgm:pt>
    <dgm:pt modelId="{9330E8DA-C940-42F9-878F-F03013AF52D9}" type="sibTrans" cxnId="{5D371A28-351A-430B-8DF9-369D73E188D1}">
      <dgm:prSet/>
      <dgm:spPr/>
      <dgm:t>
        <a:bodyPr/>
        <a:lstStyle/>
        <a:p>
          <a:endParaRPr lang="zh-CN" altLang="en-US"/>
        </a:p>
      </dgm:t>
    </dgm:pt>
    <dgm:pt modelId="{CB1D9A90-0986-4E20-AFC0-24364AD18DA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网站主端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9A3B6B-2D2C-472C-9ED3-734934F8EBA0}" type="parTrans" cxnId="{415D4C77-90D8-472D-B078-D3FA4D16ECEC}">
      <dgm:prSet/>
      <dgm:spPr/>
      <dgm:t>
        <a:bodyPr/>
        <a:lstStyle/>
        <a:p>
          <a:endParaRPr lang="zh-CN" altLang="en-US"/>
        </a:p>
      </dgm:t>
    </dgm:pt>
    <dgm:pt modelId="{7651FB86-1531-407C-851E-69E2F045F033}" type="sibTrans" cxnId="{415D4C77-90D8-472D-B078-D3FA4D16ECEC}">
      <dgm:prSet/>
      <dgm:spPr/>
      <dgm:t>
        <a:bodyPr/>
        <a:lstStyle/>
        <a:p>
          <a:endParaRPr lang="zh-CN" altLang="en-US"/>
        </a:p>
      </dgm:t>
    </dgm:pt>
    <dgm:pt modelId="{FBFA5810-1CFE-471F-99FB-74937A16D4EB}">
      <dgm:prSet phldrT="[文本]"/>
      <dgm:spPr/>
      <dgm:t>
        <a:bodyPr/>
        <a:lstStyle/>
        <a:p>
          <a:r>
            <a:rPr lang="zh-CN" altLang="zh-CN" b="1" dirty="0" smtClean="0">
              <a:solidFill>
                <a:schemeClr val="accent2"/>
              </a:solidFill>
            </a:rPr>
            <a:t>橱窗数量少，类型有限，不能满足</a:t>
          </a:r>
          <a:r>
            <a:rPr lang="zh-CN" altLang="en-US" b="1" dirty="0" smtClean="0">
              <a:solidFill>
                <a:schemeClr val="accent2"/>
              </a:solidFill>
            </a:rPr>
            <a:t>不同类型</a:t>
          </a:r>
          <a:r>
            <a:rPr lang="zh-CN" altLang="zh-CN" b="1" dirty="0" smtClean="0">
              <a:solidFill>
                <a:schemeClr val="accent2"/>
              </a:solidFill>
            </a:rPr>
            <a:t>网站主需求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7472B642-638B-4DF9-BE0B-E99432884F8E}" type="parTrans" cxnId="{8E4EF8E8-E7C2-4378-B1AD-D552F56FEA4B}">
      <dgm:prSet/>
      <dgm:spPr/>
      <dgm:t>
        <a:bodyPr/>
        <a:lstStyle/>
        <a:p>
          <a:endParaRPr lang="zh-CN" altLang="en-US"/>
        </a:p>
      </dgm:t>
    </dgm:pt>
    <dgm:pt modelId="{EE511874-5850-4127-B68C-E8567C46347A}" type="sibTrans" cxnId="{8E4EF8E8-E7C2-4378-B1AD-D552F56FEA4B}">
      <dgm:prSet/>
      <dgm:spPr/>
      <dgm:t>
        <a:bodyPr/>
        <a:lstStyle/>
        <a:p>
          <a:endParaRPr lang="zh-CN" altLang="en-US"/>
        </a:p>
      </dgm:t>
    </dgm:pt>
    <dgm:pt modelId="{BFC939DF-BB09-464B-9E67-E0D0E3D2E321}">
      <dgm:prSet phldrT="[文本]"/>
      <dgm:spPr/>
      <dgm:t>
        <a:bodyPr/>
        <a:lstStyle/>
        <a:p>
          <a:r>
            <a:rPr lang="zh-CN" altLang="zh-CN" b="1" dirty="0" smtClean="0">
              <a:solidFill>
                <a:schemeClr val="accent2"/>
              </a:solidFill>
            </a:rPr>
            <a:t>没有橱窗推广的业绩查询</a:t>
          </a:r>
          <a:r>
            <a:rPr lang="zh-CN" altLang="en-US" b="1" dirty="0" smtClean="0">
              <a:solidFill>
                <a:schemeClr val="accent2"/>
              </a:solidFill>
            </a:rPr>
            <a:t>功能</a:t>
          </a:r>
          <a:r>
            <a:rPr lang="zh-CN" altLang="zh-CN" b="1" dirty="0" smtClean="0">
              <a:solidFill>
                <a:schemeClr val="accent2"/>
              </a:solidFill>
            </a:rPr>
            <a:t>，推广效果无法查看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8C155AAC-9494-4124-A1FF-93D4C6DE61A2}" type="parTrans" cxnId="{A635EE42-4D9F-45CB-A4C5-86A4651470BB}">
      <dgm:prSet/>
      <dgm:spPr/>
      <dgm:t>
        <a:bodyPr/>
        <a:lstStyle/>
        <a:p>
          <a:endParaRPr lang="zh-CN" altLang="en-US"/>
        </a:p>
      </dgm:t>
    </dgm:pt>
    <dgm:pt modelId="{5F6C280C-C7DA-4D07-80A1-614D7D59AE02}" type="sibTrans" cxnId="{A635EE42-4D9F-45CB-A4C5-86A4651470BB}">
      <dgm:prSet/>
      <dgm:spPr/>
      <dgm:t>
        <a:bodyPr/>
        <a:lstStyle/>
        <a:p>
          <a:endParaRPr lang="zh-CN" altLang="en-US"/>
        </a:p>
      </dgm:t>
    </dgm:pt>
    <dgm:pt modelId="{9ECD2621-925D-40E4-9D5D-81A47ECE5BF9}">
      <dgm:prSet phldrT="[文本]"/>
      <dgm:spPr/>
      <dgm:t>
        <a:bodyPr/>
        <a:lstStyle/>
        <a:p>
          <a:r>
            <a:rPr lang="zh-CN" altLang="zh-CN" b="1" dirty="0" smtClean="0">
              <a:solidFill>
                <a:schemeClr val="accent2"/>
              </a:solidFill>
            </a:rPr>
            <a:t>合作案例少，没有可参照性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7045FDCA-8D1D-4999-B74D-7BA6FEF027FF}" type="parTrans" cxnId="{9ADE88CF-21E4-4D17-8B6E-767652061BC8}">
      <dgm:prSet/>
      <dgm:spPr/>
      <dgm:t>
        <a:bodyPr/>
        <a:lstStyle/>
        <a:p>
          <a:endParaRPr lang="zh-CN" altLang="en-US"/>
        </a:p>
      </dgm:t>
    </dgm:pt>
    <dgm:pt modelId="{C8853D22-8BFE-48A3-BC4C-36416319326C}" type="sibTrans" cxnId="{9ADE88CF-21E4-4D17-8B6E-767652061BC8}">
      <dgm:prSet/>
      <dgm:spPr/>
      <dgm:t>
        <a:bodyPr/>
        <a:lstStyle/>
        <a:p>
          <a:endParaRPr lang="zh-CN" altLang="en-US"/>
        </a:p>
      </dgm:t>
    </dgm:pt>
    <dgm:pt modelId="{E5E5AA4D-3248-47AA-B3BF-D4F1798882DB}" type="pres">
      <dgm:prSet presAssocID="{1BE967F0-E8D6-4FC9-9451-FCADA4D801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D74E13-764B-4D64-8EA5-6B314D9C6476}" type="pres">
      <dgm:prSet presAssocID="{BA9C87FA-A669-461E-883D-F9D1D3A267F8}" presName="composite" presStyleCnt="0"/>
      <dgm:spPr/>
    </dgm:pt>
    <dgm:pt modelId="{B8667C9F-6D03-4BCD-B633-F18AC3FA1F9B}" type="pres">
      <dgm:prSet presAssocID="{BA9C87FA-A669-461E-883D-F9D1D3A267F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B9C66-089D-413E-A098-95955BDC28D1}" type="pres">
      <dgm:prSet presAssocID="{BA9C87FA-A669-461E-883D-F9D1D3A267F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E5309-56A9-434A-AE2F-5BCA033F3A85}" type="pres">
      <dgm:prSet presAssocID="{C28959F0-04AE-415A-A4D1-313971A66B0C}" presName="sp" presStyleCnt="0"/>
      <dgm:spPr/>
    </dgm:pt>
    <dgm:pt modelId="{0E167464-4F82-499C-A238-4EE310F0FE85}" type="pres">
      <dgm:prSet presAssocID="{9014608A-4BC4-4BFF-9C40-8A19D9221FDB}" presName="composite" presStyleCnt="0"/>
      <dgm:spPr/>
    </dgm:pt>
    <dgm:pt modelId="{59A827B5-DDD1-4DD6-9009-788C0555E76E}" type="pres">
      <dgm:prSet presAssocID="{9014608A-4BC4-4BFF-9C40-8A19D9221FD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3B62B-7FCD-4303-A6DB-081FBBDD5982}" type="pres">
      <dgm:prSet presAssocID="{9014608A-4BC4-4BFF-9C40-8A19D9221FD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EB777-5B92-40FB-9143-F5E89B029080}" type="pres">
      <dgm:prSet presAssocID="{87E6E611-9D91-4387-898C-B6FCCCA5970F}" presName="sp" presStyleCnt="0"/>
      <dgm:spPr/>
    </dgm:pt>
    <dgm:pt modelId="{857AA2C6-C915-4BFA-AAFF-85C2B837BAE2}" type="pres">
      <dgm:prSet presAssocID="{CB1D9A90-0986-4E20-AFC0-24364AD18DA6}" presName="composite" presStyleCnt="0"/>
      <dgm:spPr/>
    </dgm:pt>
    <dgm:pt modelId="{EB42CBF6-7EEB-4160-8336-BF7B33A658D1}" type="pres">
      <dgm:prSet presAssocID="{CB1D9A90-0986-4E20-AFC0-24364AD18DA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8A502F-A2A5-478F-9E1E-3F0A4D56D432}" type="pres">
      <dgm:prSet presAssocID="{CB1D9A90-0986-4E20-AFC0-24364AD18DA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04B7B8-C492-43E8-ACB2-D88CD43C405F}" type="presOf" srcId="{15BE7BBE-FD3A-498E-901F-5E8AAEC85784}" destId="{7653B62B-7FCD-4303-A6DB-081FBBDD5982}" srcOrd="0" destOrd="0" presId="urn:microsoft.com/office/officeart/2005/8/layout/chevron2"/>
    <dgm:cxn modelId="{8F4C4299-D56C-4763-A8ED-B58634205226}" type="presOf" srcId="{C466429A-48C5-4A18-80F7-A52D7C35ECFE}" destId="{5D6B9C66-089D-413E-A098-95955BDC28D1}" srcOrd="0" destOrd="1" presId="urn:microsoft.com/office/officeart/2005/8/layout/chevron2"/>
    <dgm:cxn modelId="{9666F085-6A62-43F6-86AA-363957E53395}" srcId="{BA9C87FA-A669-461E-883D-F9D1D3A267F8}" destId="{C466429A-48C5-4A18-80F7-A52D7C35ECFE}" srcOrd="1" destOrd="0" parTransId="{A75B0019-E986-46A4-94EE-9A951D5EEA1F}" sibTransId="{1A1EB6D4-0A78-4503-B28C-BA6626F08423}"/>
    <dgm:cxn modelId="{6C4ED54A-C09E-4D63-9ACA-DCEF57EA240C}" type="presOf" srcId="{BFC939DF-BB09-464B-9E67-E0D0E3D2E321}" destId="{7C8A502F-A2A5-478F-9E1E-3F0A4D56D432}" srcOrd="0" destOrd="1" presId="urn:microsoft.com/office/officeart/2005/8/layout/chevron2"/>
    <dgm:cxn modelId="{6362E96D-62C1-4FA2-BBDF-CFAB6EC9BE45}" type="presOf" srcId="{9014608A-4BC4-4BFF-9C40-8A19D9221FDB}" destId="{59A827B5-DDD1-4DD6-9009-788C0555E76E}" srcOrd="0" destOrd="0" presId="urn:microsoft.com/office/officeart/2005/8/layout/chevron2"/>
    <dgm:cxn modelId="{A893AA1C-80BF-4A50-9254-89F9BCDA9DFE}" type="presOf" srcId="{1BE967F0-E8D6-4FC9-9451-FCADA4D80186}" destId="{E5E5AA4D-3248-47AA-B3BF-D4F1798882DB}" srcOrd="0" destOrd="0" presId="urn:microsoft.com/office/officeart/2005/8/layout/chevron2"/>
    <dgm:cxn modelId="{939B9285-4C2E-4B05-89B5-B80EA162B3ED}" srcId="{1BE967F0-E8D6-4FC9-9451-FCADA4D80186}" destId="{9014608A-4BC4-4BFF-9C40-8A19D9221FDB}" srcOrd="1" destOrd="0" parTransId="{DF09BB75-60B3-499B-8CD1-75CE74E9F2C6}" sibTransId="{87E6E611-9D91-4387-898C-B6FCCCA5970F}"/>
    <dgm:cxn modelId="{7C57461D-D4C3-49C2-BC32-81AE263D1288}" type="presOf" srcId="{5B7C506C-E948-4895-970E-B3248F2526EB}" destId="{5D6B9C66-089D-413E-A098-95955BDC28D1}" srcOrd="0" destOrd="3" presId="urn:microsoft.com/office/officeart/2005/8/layout/chevron2"/>
    <dgm:cxn modelId="{23C1E203-D457-4A31-8D59-544942934B0F}" type="presOf" srcId="{E341C524-69DA-484C-952D-4B5506FE4803}" destId="{5D6B9C66-089D-413E-A098-95955BDC28D1}" srcOrd="0" destOrd="0" presId="urn:microsoft.com/office/officeart/2005/8/layout/chevron2"/>
    <dgm:cxn modelId="{525450AE-97D9-4E73-A383-6CF19ED9E841}" srcId="{9014608A-4BC4-4BFF-9C40-8A19D9221FDB}" destId="{15BE7BBE-FD3A-498E-901F-5E8AAEC85784}" srcOrd="0" destOrd="0" parTransId="{B284CBF7-EDF6-46EF-B848-68F073453D98}" sibTransId="{DA9BC809-B2A4-45D3-9C3B-131091D19FA7}"/>
    <dgm:cxn modelId="{415D4C77-90D8-472D-B078-D3FA4D16ECEC}" srcId="{1BE967F0-E8D6-4FC9-9451-FCADA4D80186}" destId="{CB1D9A90-0986-4E20-AFC0-24364AD18DA6}" srcOrd="2" destOrd="0" parTransId="{FA9A3B6B-2D2C-472C-9ED3-734934F8EBA0}" sibTransId="{7651FB86-1531-407C-851E-69E2F045F033}"/>
    <dgm:cxn modelId="{6145C445-6337-4AE7-9FE9-0E22DB69D8DE}" type="presOf" srcId="{CB1D9A90-0986-4E20-AFC0-24364AD18DA6}" destId="{EB42CBF6-7EEB-4160-8336-BF7B33A658D1}" srcOrd="0" destOrd="0" presId="urn:microsoft.com/office/officeart/2005/8/layout/chevron2"/>
    <dgm:cxn modelId="{A635EE42-4D9F-45CB-A4C5-86A4651470BB}" srcId="{CB1D9A90-0986-4E20-AFC0-24364AD18DA6}" destId="{BFC939DF-BB09-464B-9E67-E0D0E3D2E321}" srcOrd="1" destOrd="0" parTransId="{8C155AAC-9494-4124-A1FF-93D4C6DE61A2}" sibTransId="{5F6C280C-C7DA-4D07-80A1-614D7D59AE02}"/>
    <dgm:cxn modelId="{5D371A28-351A-430B-8DF9-369D73E188D1}" srcId="{BA9C87FA-A669-461E-883D-F9D1D3A267F8}" destId="{5B7C506C-E948-4895-970E-B3248F2526EB}" srcOrd="3" destOrd="0" parTransId="{3ABEF2FB-584A-4CF6-B4CE-61C76DFDBFC2}" sibTransId="{9330E8DA-C940-42F9-878F-F03013AF52D9}"/>
    <dgm:cxn modelId="{9ADE88CF-21E4-4D17-8B6E-767652061BC8}" srcId="{CB1D9A90-0986-4E20-AFC0-24364AD18DA6}" destId="{9ECD2621-925D-40E4-9D5D-81A47ECE5BF9}" srcOrd="2" destOrd="0" parTransId="{7045FDCA-8D1D-4999-B74D-7BA6FEF027FF}" sibTransId="{C8853D22-8BFE-48A3-BC4C-36416319326C}"/>
    <dgm:cxn modelId="{210E8AFB-AFC2-463A-8A60-4ADFCE57A7D0}" srcId="{1BE967F0-E8D6-4FC9-9451-FCADA4D80186}" destId="{BA9C87FA-A669-461E-883D-F9D1D3A267F8}" srcOrd="0" destOrd="0" parTransId="{70BFA41E-A14A-42FC-992B-1B57706AD406}" sibTransId="{C28959F0-04AE-415A-A4D1-313971A66B0C}"/>
    <dgm:cxn modelId="{8E4EF8E8-E7C2-4378-B1AD-D552F56FEA4B}" srcId="{CB1D9A90-0986-4E20-AFC0-24364AD18DA6}" destId="{FBFA5810-1CFE-471F-99FB-74937A16D4EB}" srcOrd="0" destOrd="0" parTransId="{7472B642-638B-4DF9-BE0B-E99432884F8E}" sibTransId="{EE511874-5850-4127-B68C-E8567C46347A}"/>
    <dgm:cxn modelId="{3D41A467-E1DC-4278-AD7D-0BE6C238FF3C}" srcId="{9014608A-4BC4-4BFF-9C40-8A19D9221FDB}" destId="{92BCF1A6-B0B2-439C-8B58-E2E7F3AC1AAB}" srcOrd="1" destOrd="0" parTransId="{076D98B8-CBC4-46C9-8793-B0C6FD431385}" sibTransId="{AF7A124B-0E12-4FAC-B015-139423B0AB60}"/>
    <dgm:cxn modelId="{FC69611F-12EE-4283-98E2-1D8D6A98D2E2}" type="presOf" srcId="{92BCF1A6-B0B2-439C-8B58-E2E7F3AC1AAB}" destId="{7653B62B-7FCD-4303-A6DB-081FBBDD5982}" srcOrd="0" destOrd="1" presId="urn:microsoft.com/office/officeart/2005/8/layout/chevron2"/>
    <dgm:cxn modelId="{9B9B1628-5AAC-4C17-A941-2B368C497EFA}" type="presOf" srcId="{394F1E56-ECBB-4351-B2F1-34598B1A8A51}" destId="{5D6B9C66-089D-413E-A098-95955BDC28D1}" srcOrd="0" destOrd="2" presId="urn:microsoft.com/office/officeart/2005/8/layout/chevron2"/>
    <dgm:cxn modelId="{2CDDC358-06E8-446F-B060-A7AD9EBC0357}" type="presOf" srcId="{9ECD2621-925D-40E4-9D5D-81A47ECE5BF9}" destId="{7C8A502F-A2A5-478F-9E1E-3F0A4D56D432}" srcOrd="0" destOrd="2" presId="urn:microsoft.com/office/officeart/2005/8/layout/chevron2"/>
    <dgm:cxn modelId="{31530DD4-0DF4-4382-BAA1-ADBC76C18495}" type="presOf" srcId="{BA9C87FA-A669-461E-883D-F9D1D3A267F8}" destId="{B8667C9F-6D03-4BCD-B633-F18AC3FA1F9B}" srcOrd="0" destOrd="0" presId="urn:microsoft.com/office/officeart/2005/8/layout/chevron2"/>
    <dgm:cxn modelId="{7516BC47-7D80-4535-A039-3B8B655802DE}" type="presOf" srcId="{FBFA5810-1CFE-471F-99FB-74937A16D4EB}" destId="{7C8A502F-A2A5-478F-9E1E-3F0A4D56D432}" srcOrd="0" destOrd="0" presId="urn:microsoft.com/office/officeart/2005/8/layout/chevron2"/>
    <dgm:cxn modelId="{12D5A061-F192-40F9-8FCF-ECBE341968DE}" srcId="{BA9C87FA-A669-461E-883D-F9D1D3A267F8}" destId="{E341C524-69DA-484C-952D-4B5506FE4803}" srcOrd="0" destOrd="0" parTransId="{D23FD826-AF58-4721-AC75-1482F6D182DB}" sibTransId="{3C17A498-4BC6-406C-AA4F-FF77BD324C42}"/>
    <dgm:cxn modelId="{AC42D94F-F80B-4F73-8D53-9D9D674EFFEF}" srcId="{BA9C87FA-A669-461E-883D-F9D1D3A267F8}" destId="{394F1E56-ECBB-4351-B2F1-34598B1A8A51}" srcOrd="2" destOrd="0" parTransId="{A0A89D24-A798-4CBB-ACED-098F455DD203}" sibTransId="{D3DABB30-526F-4230-A8FB-1E5F818A8B60}"/>
    <dgm:cxn modelId="{01A0F6FB-F112-4649-9144-DC5289AF435F}" type="presParOf" srcId="{E5E5AA4D-3248-47AA-B3BF-D4F1798882DB}" destId="{E3D74E13-764B-4D64-8EA5-6B314D9C6476}" srcOrd="0" destOrd="0" presId="urn:microsoft.com/office/officeart/2005/8/layout/chevron2"/>
    <dgm:cxn modelId="{9B2B14A4-3E18-484B-9457-675EA8490304}" type="presParOf" srcId="{E3D74E13-764B-4D64-8EA5-6B314D9C6476}" destId="{B8667C9F-6D03-4BCD-B633-F18AC3FA1F9B}" srcOrd="0" destOrd="0" presId="urn:microsoft.com/office/officeart/2005/8/layout/chevron2"/>
    <dgm:cxn modelId="{F285BE5C-8B8F-414E-97A6-CC299ACAE7E2}" type="presParOf" srcId="{E3D74E13-764B-4D64-8EA5-6B314D9C6476}" destId="{5D6B9C66-089D-413E-A098-95955BDC28D1}" srcOrd="1" destOrd="0" presId="urn:microsoft.com/office/officeart/2005/8/layout/chevron2"/>
    <dgm:cxn modelId="{278F2C0A-9168-459D-8D66-D28B479308A9}" type="presParOf" srcId="{E5E5AA4D-3248-47AA-B3BF-D4F1798882DB}" destId="{BB3E5309-56A9-434A-AE2F-5BCA033F3A85}" srcOrd="1" destOrd="0" presId="urn:microsoft.com/office/officeart/2005/8/layout/chevron2"/>
    <dgm:cxn modelId="{4AB0B2E4-566C-4EC2-A461-46EAFF5464CC}" type="presParOf" srcId="{E5E5AA4D-3248-47AA-B3BF-D4F1798882DB}" destId="{0E167464-4F82-499C-A238-4EE310F0FE85}" srcOrd="2" destOrd="0" presId="urn:microsoft.com/office/officeart/2005/8/layout/chevron2"/>
    <dgm:cxn modelId="{D3DEAE04-8F1C-432B-B298-5EAB24961656}" type="presParOf" srcId="{0E167464-4F82-499C-A238-4EE310F0FE85}" destId="{59A827B5-DDD1-4DD6-9009-788C0555E76E}" srcOrd="0" destOrd="0" presId="urn:microsoft.com/office/officeart/2005/8/layout/chevron2"/>
    <dgm:cxn modelId="{ECAFFA5D-A9BF-4755-AE89-A6231520D368}" type="presParOf" srcId="{0E167464-4F82-499C-A238-4EE310F0FE85}" destId="{7653B62B-7FCD-4303-A6DB-081FBBDD5982}" srcOrd="1" destOrd="0" presId="urn:microsoft.com/office/officeart/2005/8/layout/chevron2"/>
    <dgm:cxn modelId="{8C6CB6CB-1C93-4516-A26E-F4061DD4B8B2}" type="presParOf" srcId="{E5E5AA4D-3248-47AA-B3BF-D4F1798882DB}" destId="{66AEB777-5B92-40FB-9143-F5E89B029080}" srcOrd="3" destOrd="0" presId="urn:microsoft.com/office/officeart/2005/8/layout/chevron2"/>
    <dgm:cxn modelId="{C1DACFCB-3E7E-43D0-AE8A-8152E697F748}" type="presParOf" srcId="{E5E5AA4D-3248-47AA-B3BF-D4F1798882DB}" destId="{857AA2C6-C915-4BFA-AAFF-85C2B837BAE2}" srcOrd="4" destOrd="0" presId="urn:microsoft.com/office/officeart/2005/8/layout/chevron2"/>
    <dgm:cxn modelId="{3E990B04-2318-483F-96BA-86A5E945263A}" type="presParOf" srcId="{857AA2C6-C915-4BFA-AAFF-85C2B837BAE2}" destId="{EB42CBF6-7EEB-4160-8336-BF7B33A658D1}" srcOrd="0" destOrd="0" presId="urn:microsoft.com/office/officeart/2005/8/layout/chevron2"/>
    <dgm:cxn modelId="{AC590F76-C226-4DC9-ABF7-D505263458A2}" type="presParOf" srcId="{857AA2C6-C915-4BFA-AAFF-85C2B837BAE2}" destId="{7C8A502F-A2A5-478F-9E1E-3F0A4D56D43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C1265-A511-478E-A549-216D9F813B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718D3F-6042-4C35-990E-E34321C4485C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产品端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FB06E4-EC75-4BC8-AC62-B3187DB45CD9}" type="parTrans" cxnId="{1F2C5B32-5FE7-4AD2-B459-D40E6682C25E}">
      <dgm:prSet/>
      <dgm:spPr/>
      <dgm:t>
        <a:bodyPr/>
        <a:lstStyle/>
        <a:p>
          <a:endParaRPr lang="zh-CN" altLang="en-US"/>
        </a:p>
      </dgm:t>
    </dgm:pt>
    <dgm:pt modelId="{BC4C8378-046F-4B44-AE4F-4361E841F2E4}" type="sibTrans" cxnId="{1F2C5B32-5FE7-4AD2-B459-D40E6682C25E}">
      <dgm:prSet/>
      <dgm:spPr/>
      <dgm:t>
        <a:bodyPr/>
        <a:lstStyle/>
        <a:p>
          <a:endParaRPr lang="zh-CN" altLang="en-US"/>
        </a:p>
      </dgm:t>
    </dgm:pt>
    <dgm:pt modelId="{D7463E8C-8797-490E-9787-3ECE83A64DFA}">
      <dgm:prSet phldrT="[文本]" custT="1"/>
      <dgm:spPr/>
      <dgm:t>
        <a:bodyPr/>
        <a:lstStyle/>
        <a:p>
          <a:r>
            <a:rPr lang="zh-CN" altLang="en-US" sz="1300" b="1" dirty="0" smtClean="0">
              <a:solidFill>
                <a:schemeClr val="accent2"/>
              </a:solidFill>
            </a:rPr>
            <a:t>橱窗推广定位是使广告产品化、工具流量的“工具”，现有产品不能满足这个需求，急待升级</a:t>
          </a:r>
          <a:endParaRPr lang="zh-CN" altLang="en-US" sz="1300" b="1" dirty="0">
            <a:solidFill>
              <a:schemeClr val="accent2"/>
            </a:solidFill>
          </a:endParaRPr>
        </a:p>
      </dgm:t>
    </dgm:pt>
    <dgm:pt modelId="{BA50C8D7-F5A7-4117-A0E7-6BF9753E1A01}" type="parTrans" cxnId="{ED24709E-D6D0-406F-874A-2830EE5F144E}">
      <dgm:prSet/>
      <dgm:spPr/>
      <dgm:t>
        <a:bodyPr/>
        <a:lstStyle/>
        <a:p>
          <a:endParaRPr lang="zh-CN" altLang="en-US"/>
        </a:p>
      </dgm:t>
    </dgm:pt>
    <dgm:pt modelId="{B51E3CBB-6D1A-45E8-BA42-D8331BA4CE39}" type="sibTrans" cxnId="{ED24709E-D6D0-406F-874A-2830EE5F144E}">
      <dgm:prSet/>
      <dgm:spPr/>
      <dgm:t>
        <a:bodyPr/>
        <a:lstStyle/>
        <a:p>
          <a:endParaRPr lang="zh-CN" altLang="en-US"/>
        </a:p>
      </dgm:t>
    </dgm:pt>
    <dgm:pt modelId="{0DF76F4F-4B10-488D-962F-50461E8074C7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运营端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78FBB7-35FE-40D8-9E31-DF67BE234B48}" type="parTrans" cxnId="{99D8AAEA-870D-445E-A37F-14CBAE1E785B}">
      <dgm:prSet/>
      <dgm:spPr/>
      <dgm:t>
        <a:bodyPr/>
        <a:lstStyle/>
        <a:p>
          <a:endParaRPr lang="zh-CN" altLang="en-US"/>
        </a:p>
      </dgm:t>
    </dgm:pt>
    <dgm:pt modelId="{0E11C041-BB9E-46BA-AB30-B1E4594618EE}" type="sibTrans" cxnId="{99D8AAEA-870D-445E-A37F-14CBAE1E785B}">
      <dgm:prSet/>
      <dgm:spPr/>
      <dgm:t>
        <a:bodyPr/>
        <a:lstStyle/>
        <a:p>
          <a:endParaRPr lang="zh-CN" altLang="en-US"/>
        </a:p>
      </dgm:t>
    </dgm:pt>
    <dgm:pt modelId="{50A6A0CB-CCE1-4249-9A0E-B221432CADD2}">
      <dgm:prSet phldrT="[文本]" custT="1"/>
      <dgm:spPr/>
      <dgm:t>
        <a:bodyPr/>
        <a:lstStyle/>
        <a:p>
          <a:r>
            <a:rPr lang="zh-CN" altLang="en-US" sz="1300" b="1" dirty="0" smtClean="0">
              <a:solidFill>
                <a:schemeClr val="accent2"/>
              </a:solidFill>
            </a:rPr>
            <a:t>现在的橱窗推广上线流程过于繁琐，人工成本占用过高，急待提高工作效率，优化工作流程</a:t>
          </a:r>
          <a:endParaRPr lang="zh-CN" altLang="en-US" sz="1300" b="1" dirty="0">
            <a:solidFill>
              <a:schemeClr val="accent2"/>
            </a:solidFill>
          </a:endParaRPr>
        </a:p>
      </dgm:t>
    </dgm:pt>
    <dgm:pt modelId="{F85ED5A2-E726-4321-9FF2-0CC1CC986DA0}" type="parTrans" cxnId="{937DBB71-B19B-4374-9B3B-922C3A09BF54}">
      <dgm:prSet/>
      <dgm:spPr/>
      <dgm:t>
        <a:bodyPr/>
        <a:lstStyle/>
        <a:p>
          <a:endParaRPr lang="zh-CN" altLang="en-US"/>
        </a:p>
      </dgm:t>
    </dgm:pt>
    <dgm:pt modelId="{449F7F17-59E9-4825-885D-D8CF9FEB2659}" type="sibTrans" cxnId="{937DBB71-B19B-4374-9B3B-922C3A09BF54}">
      <dgm:prSet/>
      <dgm:spPr/>
      <dgm:t>
        <a:bodyPr/>
        <a:lstStyle/>
        <a:p>
          <a:endParaRPr lang="zh-CN" altLang="en-US"/>
        </a:p>
      </dgm:t>
    </dgm:pt>
    <dgm:pt modelId="{E243C6F2-78FB-480F-A243-5B34CCAD4C72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媒体端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2CD38B-117A-48CD-B993-31597BDF8CB4}" type="parTrans" cxnId="{94498767-F893-4ADC-801A-47C66B41EF30}">
      <dgm:prSet/>
      <dgm:spPr/>
      <dgm:t>
        <a:bodyPr/>
        <a:lstStyle/>
        <a:p>
          <a:endParaRPr lang="zh-CN" altLang="en-US"/>
        </a:p>
      </dgm:t>
    </dgm:pt>
    <dgm:pt modelId="{66CD5FEA-556A-415A-B936-D5CCA8763C5F}" type="sibTrans" cxnId="{94498767-F893-4ADC-801A-47C66B41EF30}">
      <dgm:prSet/>
      <dgm:spPr/>
      <dgm:t>
        <a:bodyPr/>
        <a:lstStyle/>
        <a:p>
          <a:endParaRPr lang="zh-CN" altLang="en-US"/>
        </a:p>
      </dgm:t>
    </dgm:pt>
    <dgm:pt modelId="{251446AF-5934-4917-803E-05284515C4E8}">
      <dgm:prSet phldrT="[文本]" custT="1"/>
      <dgm:spPr/>
      <dgm:t>
        <a:bodyPr/>
        <a:lstStyle/>
        <a:p>
          <a:r>
            <a:rPr lang="zh-CN" altLang="en-US" sz="1300" b="1" dirty="0" smtClean="0">
              <a:solidFill>
                <a:schemeClr val="accent2"/>
              </a:solidFill>
            </a:rPr>
            <a:t>需要操作简单、形式多样、转化率高的推广工具</a:t>
          </a:r>
          <a:endParaRPr lang="zh-CN" altLang="en-US" sz="1300" b="1" dirty="0">
            <a:solidFill>
              <a:schemeClr val="accent2"/>
            </a:solidFill>
          </a:endParaRPr>
        </a:p>
      </dgm:t>
    </dgm:pt>
    <dgm:pt modelId="{7579D85D-099E-4750-AA6C-2EF3E91722EB}" type="parTrans" cxnId="{CCAC6D80-6434-4CC6-AAC8-19C9794EDB76}">
      <dgm:prSet/>
      <dgm:spPr/>
      <dgm:t>
        <a:bodyPr/>
        <a:lstStyle/>
        <a:p>
          <a:endParaRPr lang="zh-CN" altLang="en-US"/>
        </a:p>
      </dgm:t>
    </dgm:pt>
    <dgm:pt modelId="{96891B74-A92B-47B7-8733-FF3ECA4FDB76}" type="sibTrans" cxnId="{CCAC6D80-6434-4CC6-AAC8-19C9794EDB76}">
      <dgm:prSet/>
      <dgm:spPr/>
      <dgm:t>
        <a:bodyPr/>
        <a:lstStyle/>
        <a:p>
          <a:endParaRPr lang="zh-CN" altLang="en-US"/>
        </a:p>
      </dgm:t>
    </dgm:pt>
    <dgm:pt modelId="{3922EA8A-DA30-4F57-AF41-6A90FB4DCB2A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广告主端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08DFAA-28F1-4BCE-BCC3-A05914BEBE6F}" type="parTrans" cxnId="{654E6553-C432-4C38-9E9A-F1078F36ADA9}">
      <dgm:prSet/>
      <dgm:spPr/>
      <dgm:t>
        <a:bodyPr/>
        <a:lstStyle/>
        <a:p>
          <a:endParaRPr lang="zh-CN" altLang="en-US"/>
        </a:p>
      </dgm:t>
    </dgm:pt>
    <dgm:pt modelId="{89803156-FD73-4BFA-AEC8-D4ADD9A3B55F}" type="sibTrans" cxnId="{654E6553-C432-4C38-9E9A-F1078F36ADA9}">
      <dgm:prSet/>
      <dgm:spPr/>
      <dgm:t>
        <a:bodyPr/>
        <a:lstStyle/>
        <a:p>
          <a:endParaRPr lang="zh-CN" altLang="en-US"/>
        </a:p>
      </dgm:t>
    </dgm:pt>
    <dgm:pt modelId="{18E4D8FE-4B48-4FDE-95EF-672D36A35101}">
      <dgm:prSet phldrT="[文本]" custT="1"/>
      <dgm:spPr/>
      <dgm:t>
        <a:bodyPr/>
        <a:lstStyle/>
        <a:p>
          <a:r>
            <a:rPr lang="zh-CN" altLang="en-US" sz="1300" b="1" dirty="0" smtClean="0">
              <a:solidFill>
                <a:schemeClr val="accent2"/>
              </a:solidFill>
            </a:rPr>
            <a:t>希望有更多的推广方式和媒体，以便带来更多流量和订单，使效果最大化</a:t>
          </a:r>
          <a:endParaRPr lang="zh-CN" altLang="en-US" sz="1300" b="1" dirty="0">
            <a:solidFill>
              <a:schemeClr val="accent2"/>
            </a:solidFill>
          </a:endParaRPr>
        </a:p>
      </dgm:t>
    </dgm:pt>
    <dgm:pt modelId="{5A7149B9-DDA1-4871-ADA2-79F9BE38093C}" type="parTrans" cxnId="{209F066A-F88B-4051-9CF0-EEAA987D7012}">
      <dgm:prSet/>
      <dgm:spPr/>
      <dgm:t>
        <a:bodyPr/>
        <a:lstStyle/>
        <a:p>
          <a:endParaRPr lang="zh-CN" altLang="en-US"/>
        </a:p>
      </dgm:t>
    </dgm:pt>
    <dgm:pt modelId="{4D033A32-4477-4255-9990-B6D3F77DA54A}" type="sibTrans" cxnId="{209F066A-F88B-4051-9CF0-EEAA987D7012}">
      <dgm:prSet/>
      <dgm:spPr/>
      <dgm:t>
        <a:bodyPr/>
        <a:lstStyle/>
        <a:p>
          <a:endParaRPr lang="zh-CN" altLang="en-US"/>
        </a:p>
      </dgm:t>
    </dgm:pt>
    <dgm:pt modelId="{8C3A2D64-435C-4453-AC94-A7F844A654BF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亿起发平台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970B85-EB4D-40A9-A239-5ED2A142B7F6}" type="parTrans" cxnId="{0CF2B8F5-2B57-4604-8338-909BAEB94E2F}">
      <dgm:prSet/>
      <dgm:spPr/>
      <dgm:t>
        <a:bodyPr/>
        <a:lstStyle/>
        <a:p>
          <a:endParaRPr lang="zh-CN" altLang="en-US"/>
        </a:p>
      </dgm:t>
    </dgm:pt>
    <dgm:pt modelId="{1B7E3504-8492-4290-818B-3BBE2A4B6B93}" type="sibTrans" cxnId="{0CF2B8F5-2B57-4604-8338-909BAEB94E2F}">
      <dgm:prSet/>
      <dgm:spPr/>
      <dgm:t>
        <a:bodyPr/>
        <a:lstStyle/>
        <a:p>
          <a:endParaRPr lang="zh-CN" altLang="en-US"/>
        </a:p>
      </dgm:t>
    </dgm:pt>
    <dgm:pt modelId="{96C61DA0-477F-499F-AD21-B2A0B6424F04}">
      <dgm:prSet phldrT="[文本]" custT="1"/>
      <dgm:spPr/>
      <dgm:t>
        <a:bodyPr/>
        <a:lstStyle/>
        <a:p>
          <a:r>
            <a:rPr lang="zh-CN" altLang="en-US" sz="1300" b="1" dirty="0" smtClean="0">
              <a:solidFill>
                <a:schemeClr val="accent2"/>
              </a:solidFill>
            </a:rPr>
            <a:t>模式升级，需要拓展媒体深度，增加平台收入</a:t>
          </a:r>
          <a:endParaRPr lang="zh-CN" altLang="en-US" sz="1300" b="1" dirty="0">
            <a:solidFill>
              <a:schemeClr val="accent2"/>
            </a:solidFill>
          </a:endParaRPr>
        </a:p>
      </dgm:t>
    </dgm:pt>
    <dgm:pt modelId="{837DEFE6-4388-49FE-AD1B-77F3A8FA3207}" type="parTrans" cxnId="{F336F6FA-6F24-4371-9859-9DB3B076DB84}">
      <dgm:prSet/>
      <dgm:spPr/>
      <dgm:t>
        <a:bodyPr/>
        <a:lstStyle/>
        <a:p>
          <a:endParaRPr lang="zh-CN" altLang="en-US"/>
        </a:p>
      </dgm:t>
    </dgm:pt>
    <dgm:pt modelId="{6F960D5F-0E6B-40CE-981B-DD606483CE09}" type="sibTrans" cxnId="{F336F6FA-6F24-4371-9859-9DB3B076DB84}">
      <dgm:prSet/>
      <dgm:spPr/>
      <dgm:t>
        <a:bodyPr/>
        <a:lstStyle/>
        <a:p>
          <a:endParaRPr lang="zh-CN" altLang="en-US"/>
        </a:p>
      </dgm:t>
    </dgm:pt>
    <dgm:pt modelId="{80D62B48-6064-405B-8D0C-FA8F4D4E1204}" type="pres">
      <dgm:prSet presAssocID="{836C1265-A511-478E-A549-216D9F813B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423E0-01EA-410A-AFB2-028CEC4C6FAB}" type="pres">
      <dgm:prSet presAssocID="{2C718D3F-6042-4C35-990E-E34321C4485C}" presName="linNode" presStyleCnt="0"/>
      <dgm:spPr/>
    </dgm:pt>
    <dgm:pt modelId="{5DAFDFBB-EAFD-469A-B251-009CCD1CCA42}" type="pres">
      <dgm:prSet presAssocID="{2C718D3F-6042-4C35-990E-E34321C4485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3DFD4-2473-46E5-8573-F3F4D8F3E93D}" type="pres">
      <dgm:prSet presAssocID="{2C718D3F-6042-4C35-990E-E34321C4485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53F01-7C39-43F4-9337-9D990DC78DE5}" type="pres">
      <dgm:prSet presAssocID="{BC4C8378-046F-4B44-AE4F-4361E841F2E4}" presName="sp" presStyleCnt="0"/>
      <dgm:spPr/>
    </dgm:pt>
    <dgm:pt modelId="{318BA48A-3987-4DE8-97C4-A5E570C14C18}" type="pres">
      <dgm:prSet presAssocID="{0DF76F4F-4B10-488D-962F-50461E8074C7}" presName="linNode" presStyleCnt="0"/>
      <dgm:spPr/>
    </dgm:pt>
    <dgm:pt modelId="{0AD7E0E7-BB89-4DC2-B644-6D23760DA948}" type="pres">
      <dgm:prSet presAssocID="{0DF76F4F-4B10-488D-962F-50461E8074C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888F4-05EB-47D7-86A2-DA13EF53D76D}" type="pres">
      <dgm:prSet presAssocID="{0DF76F4F-4B10-488D-962F-50461E8074C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9B088-DAAB-4A8E-B6D3-DFE0C12C7965}" type="pres">
      <dgm:prSet presAssocID="{0E11C041-BB9E-46BA-AB30-B1E4594618EE}" presName="sp" presStyleCnt="0"/>
      <dgm:spPr/>
    </dgm:pt>
    <dgm:pt modelId="{F7B4D249-F8B0-4771-938B-18987FE4E0B0}" type="pres">
      <dgm:prSet presAssocID="{E243C6F2-78FB-480F-A243-5B34CCAD4C72}" presName="linNode" presStyleCnt="0"/>
      <dgm:spPr/>
    </dgm:pt>
    <dgm:pt modelId="{075D98B4-BFA0-445C-8019-95BB4ED9AA0F}" type="pres">
      <dgm:prSet presAssocID="{E243C6F2-78FB-480F-A243-5B34CCAD4C7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474B1-4EA6-4E6D-A142-EF0D090F6205}" type="pres">
      <dgm:prSet presAssocID="{E243C6F2-78FB-480F-A243-5B34CCAD4C7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0372F-FCDF-4998-8861-0BA76FB6AFC4}" type="pres">
      <dgm:prSet presAssocID="{66CD5FEA-556A-415A-B936-D5CCA8763C5F}" presName="sp" presStyleCnt="0"/>
      <dgm:spPr/>
    </dgm:pt>
    <dgm:pt modelId="{046CCBF9-6A39-42E4-8E11-74CC71CD162A}" type="pres">
      <dgm:prSet presAssocID="{3922EA8A-DA30-4F57-AF41-6A90FB4DCB2A}" presName="linNode" presStyleCnt="0"/>
      <dgm:spPr/>
    </dgm:pt>
    <dgm:pt modelId="{2EF4290C-8F57-4227-AB90-80D731F6F24F}" type="pres">
      <dgm:prSet presAssocID="{3922EA8A-DA30-4F57-AF41-6A90FB4DCB2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BD612-4356-4D55-B232-5745E1B5665E}" type="pres">
      <dgm:prSet presAssocID="{3922EA8A-DA30-4F57-AF41-6A90FB4DCB2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F0FE2E-0AF7-4D34-936F-6846191B255F}" type="pres">
      <dgm:prSet presAssocID="{89803156-FD73-4BFA-AEC8-D4ADD9A3B55F}" presName="sp" presStyleCnt="0"/>
      <dgm:spPr/>
    </dgm:pt>
    <dgm:pt modelId="{97D78117-FB20-42B3-B3D5-3D6C10B9ECCF}" type="pres">
      <dgm:prSet presAssocID="{8C3A2D64-435C-4453-AC94-A7F844A654BF}" presName="linNode" presStyleCnt="0"/>
      <dgm:spPr/>
    </dgm:pt>
    <dgm:pt modelId="{80531878-FC28-4493-B50E-3A1C18B1F44B}" type="pres">
      <dgm:prSet presAssocID="{8C3A2D64-435C-4453-AC94-A7F844A654B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0E905-B6B0-4ACA-A8A9-FBBA8C228443}" type="pres">
      <dgm:prSet presAssocID="{8C3A2D64-435C-4453-AC94-A7F844A654B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B44424-7FDC-4DBC-9786-2A210042CDB2}" type="presOf" srcId="{18E4D8FE-4B48-4FDE-95EF-672D36A35101}" destId="{A98BD612-4356-4D55-B232-5745E1B5665E}" srcOrd="0" destOrd="0" presId="urn:microsoft.com/office/officeart/2005/8/layout/vList5"/>
    <dgm:cxn modelId="{94498767-F893-4ADC-801A-47C66B41EF30}" srcId="{836C1265-A511-478E-A549-216D9F813BB3}" destId="{E243C6F2-78FB-480F-A243-5B34CCAD4C72}" srcOrd="2" destOrd="0" parTransId="{152CD38B-117A-48CD-B993-31597BDF8CB4}" sibTransId="{66CD5FEA-556A-415A-B936-D5CCA8763C5F}"/>
    <dgm:cxn modelId="{654E6553-C432-4C38-9E9A-F1078F36ADA9}" srcId="{836C1265-A511-478E-A549-216D9F813BB3}" destId="{3922EA8A-DA30-4F57-AF41-6A90FB4DCB2A}" srcOrd="3" destOrd="0" parTransId="{A208DFAA-28F1-4BCE-BCC3-A05914BEBE6F}" sibTransId="{89803156-FD73-4BFA-AEC8-D4ADD9A3B55F}"/>
    <dgm:cxn modelId="{209F066A-F88B-4051-9CF0-EEAA987D7012}" srcId="{3922EA8A-DA30-4F57-AF41-6A90FB4DCB2A}" destId="{18E4D8FE-4B48-4FDE-95EF-672D36A35101}" srcOrd="0" destOrd="0" parTransId="{5A7149B9-DDA1-4871-ADA2-79F9BE38093C}" sibTransId="{4D033A32-4477-4255-9990-B6D3F77DA54A}"/>
    <dgm:cxn modelId="{27E77983-958A-415B-8B9D-1D501E07981E}" type="presOf" srcId="{836C1265-A511-478E-A549-216D9F813BB3}" destId="{80D62B48-6064-405B-8D0C-FA8F4D4E1204}" srcOrd="0" destOrd="0" presId="urn:microsoft.com/office/officeart/2005/8/layout/vList5"/>
    <dgm:cxn modelId="{BEEA0D63-3484-44A1-AC0F-C69A8DA54227}" type="presOf" srcId="{96C61DA0-477F-499F-AD21-B2A0B6424F04}" destId="{0750E905-B6B0-4ACA-A8A9-FBBA8C228443}" srcOrd="0" destOrd="0" presId="urn:microsoft.com/office/officeart/2005/8/layout/vList5"/>
    <dgm:cxn modelId="{ED24709E-D6D0-406F-874A-2830EE5F144E}" srcId="{2C718D3F-6042-4C35-990E-E34321C4485C}" destId="{D7463E8C-8797-490E-9787-3ECE83A64DFA}" srcOrd="0" destOrd="0" parTransId="{BA50C8D7-F5A7-4117-A0E7-6BF9753E1A01}" sibTransId="{B51E3CBB-6D1A-45E8-BA42-D8331BA4CE39}"/>
    <dgm:cxn modelId="{4B9F6C7D-0DED-4859-ADFD-8CED0EE8B00C}" type="presOf" srcId="{0DF76F4F-4B10-488D-962F-50461E8074C7}" destId="{0AD7E0E7-BB89-4DC2-B644-6D23760DA948}" srcOrd="0" destOrd="0" presId="urn:microsoft.com/office/officeart/2005/8/layout/vList5"/>
    <dgm:cxn modelId="{A578353F-F760-433E-983C-DBE9C1003319}" type="presOf" srcId="{8C3A2D64-435C-4453-AC94-A7F844A654BF}" destId="{80531878-FC28-4493-B50E-3A1C18B1F44B}" srcOrd="0" destOrd="0" presId="urn:microsoft.com/office/officeart/2005/8/layout/vList5"/>
    <dgm:cxn modelId="{FEF7E1AB-D389-423D-A468-75177BB8EFF3}" type="presOf" srcId="{3922EA8A-DA30-4F57-AF41-6A90FB4DCB2A}" destId="{2EF4290C-8F57-4227-AB90-80D731F6F24F}" srcOrd="0" destOrd="0" presId="urn:microsoft.com/office/officeart/2005/8/layout/vList5"/>
    <dgm:cxn modelId="{937DBB71-B19B-4374-9B3B-922C3A09BF54}" srcId="{0DF76F4F-4B10-488D-962F-50461E8074C7}" destId="{50A6A0CB-CCE1-4249-9A0E-B221432CADD2}" srcOrd="0" destOrd="0" parTransId="{F85ED5A2-E726-4321-9FF2-0CC1CC986DA0}" sibTransId="{449F7F17-59E9-4825-885D-D8CF9FEB2659}"/>
    <dgm:cxn modelId="{F336F6FA-6F24-4371-9859-9DB3B076DB84}" srcId="{8C3A2D64-435C-4453-AC94-A7F844A654BF}" destId="{96C61DA0-477F-499F-AD21-B2A0B6424F04}" srcOrd="0" destOrd="0" parTransId="{837DEFE6-4388-49FE-AD1B-77F3A8FA3207}" sibTransId="{6F960D5F-0E6B-40CE-981B-DD606483CE09}"/>
    <dgm:cxn modelId="{4D600227-DF0F-4683-9A0B-23AB3DC340FB}" type="presOf" srcId="{251446AF-5934-4917-803E-05284515C4E8}" destId="{DFC474B1-4EA6-4E6D-A142-EF0D090F6205}" srcOrd="0" destOrd="0" presId="urn:microsoft.com/office/officeart/2005/8/layout/vList5"/>
    <dgm:cxn modelId="{CDFD1D67-DDDE-4738-A945-3EC07E7E29AE}" type="presOf" srcId="{E243C6F2-78FB-480F-A243-5B34CCAD4C72}" destId="{075D98B4-BFA0-445C-8019-95BB4ED9AA0F}" srcOrd="0" destOrd="0" presId="urn:microsoft.com/office/officeart/2005/8/layout/vList5"/>
    <dgm:cxn modelId="{99D8AAEA-870D-445E-A37F-14CBAE1E785B}" srcId="{836C1265-A511-478E-A549-216D9F813BB3}" destId="{0DF76F4F-4B10-488D-962F-50461E8074C7}" srcOrd="1" destOrd="0" parTransId="{F278FBB7-35FE-40D8-9E31-DF67BE234B48}" sibTransId="{0E11C041-BB9E-46BA-AB30-B1E4594618EE}"/>
    <dgm:cxn modelId="{0CF2B8F5-2B57-4604-8338-909BAEB94E2F}" srcId="{836C1265-A511-478E-A549-216D9F813BB3}" destId="{8C3A2D64-435C-4453-AC94-A7F844A654BF}" srcOrd="4" destOrd="0" parTransId="{3C970B85-EB4D-40A9-A239-5ED2A142B7F6}" sibTransId="{1B7E3504-8492-4290-818B-3BBE2A4B6B93}"/>
    <dgm:cxn modelId="{085FFD0C-0B40-401A-81C1-A63D2EDF78BA}" type="presOf" srcId="{D7463E8C-8797-490E-9787-3ECE83A64DFA}" destId="{FB43DFD4-2473-46E5-8573-F3F4D8F3E93D}" srcOrd="0" destOrd="0" presId="urn:microsoft.com/office/officeart/2005/8/layout/vList5"/>
    <dgm:cxn modelId="{1F2C5B32-5FE7-4AD2-B459-D40E6682C25E}" srcId="{836C1265-A511-478E-A549-216D9F813BB3}" destId="{2C718D3F-6042-4C35-990E-E34321C4485C}" srcOrd="0" destOrd="0" parTransId="{BEFB06E4-EC75-4BC8-AC62-B3187DB45CD9}" sibTransId="{BC4C8378-046F-4B44-AE4F-4361E841F2E4}"/>
    <dgm:cxn modelId="{CCAC6D80-6434-4CC6-AAC8-19C9794EDB76}" srcId="{E243C6F2-78FB-480F-A243-5B34CCAD4C72}" destId="{251446AF-5934-4917-803E-05284515C4E8}" srcOrd="0" destOrd="0" parTransId="{7579D85D-099E-4750-AA6C-2EF3E91722EB}" sibTransId="{96891B74-A92B-47B7-8733-FF3ECA4FDB76}"/>
    <dgm:cxn modelId="{C2CFE230-3959-4EF2-B783-328A3CBCFC10}" type="presOf" srcId="{50A6A0CB-CCE1-4249-9A0E-B221432CADD2}" destId="{3BB888F4-05EB-47D7-86A2-DA13EF53D76D}" srcOrd="0" destOrd="0" presId="urn:microsoft.com/office/officeart/2005/8/layout/vList5"/>
    <dgm:cxn modelId="{FF7F0BA3-F8CD-4E41-8074-B4087C90C4B5}" type="presOf" srcId="{2C718D3F-6042-4C35-990E-E34321C4485C}" destId="{5DAFDFBB-EAFD-469A-B251-009CCD1CCA42}" srcOrd="0" destOrd="0" presId="urn:microsoft.com/office/officeart/2005/8/layout/vList5"/>
    <dgm:cxn modelId="{BFBFD88D-61AE-4C5A-8F7C-7C901C867E92}" type="presParOf" srcId="{80D62B48-6064-405B-8D0C-FA8F4D4E1204}" destId="{120423E0-01EA-410A-AFB2-028CEC4C6FAB}" srcOrd="0" destOrd="0" presId="urn:microsoft.com/office/officeart/2005/8/layout/vList5"/>
    <dgm:cxn modelId="{646CF382-BA7C-4321-B800-ECFE34AAB304}" type="presParOf" srcId="{120423E0-01EA-410A-AFB2-028CEC4C6FAB}" destId="{5DAFDFBB-EAFD-469A-B251-009CCD1CCA42}" srcOrd="0" destOrd="0" presId="urn:microsoft.com/office/officeart/2005/8/layout/vList5"/>
    <dgm:cxn modelId="{2B456430-6D15-49A6-8FFC-6AE249CA23DC}" type="presParOf" srcId="{120423E0-01EA-410A-AFB2-028CEC4C6FAB}" destId="{FB43DFD4-2473-46E5-8573-F3F4D8F3E93D}" srcOrd="1" destOrd="0" presId="urn:microsoft.com/office/officeart/2005/8/layout/vList5"/>
    <dgm:cxn modelId="{33E33E8C-BB25-4599-9E34-BAB78324CD5D}" type="presParOf" srcId="{80D62B48-6064-405B-8D0C-FA8F4D4E1204}" destId="{DE253F01-7C39-43F4-9337-9D990DC78DE5}" srcOrd="1" destOrd="0" presId="urn:microsoft.com/office/officeart/2005/8/layout/vList5"/>
    <dgm:cxn modelId="{E77A658D-CF5B-4AF7-A35A-2BA547CE96B4}" type="presParOf" srcId="{80D62B48-6064-405B-8D0C-FA8F4D4E1204}" destId="{318BA48A-3987-4DE8-97C4-A5E570C14C18}" srcOrd="2" destOrd="0" presId="urn:microsoft.com/office/officeart/2005/8/layout/vList5"/>
    <dgm:cxn modelId="{D2CFA089-4ED7-4C53-BE6F-2F960278E814}" type="presParOf" srcId="{318BA48A-3987-4DE8-97C4-A5E570C14C18}" destId="{0AD7E0E7-BB89-4DC2-B644-6D23760DA948}" srcOrd="0" destOrd="0" presId="urn:microsoft.com/office/officeart/2005/8/layout/vList5"/>
    <dgm:cxn modelId="{205B32DD-F09D-4997-8D83-9DE8E73C403B}" type="presParOf" srcId="{318BA48A-3987-4DE8-97C4-A5E570C14C18}" destId="{3BB888F4-05EB-47D7-86A2-DA13EF53D76D}" srcOrd="1" destOrd="0" presId="urn:microsoft.com/office/officeart/2005/8/layout/vList5"/>
    <dgm:cxn modelId="{4460445C-9731-442D-81A7-6B00567D80A7}" type="presParOf" srcId="{80D62B48-6064-405B-8D0C-FA8F4D4E1204}" destId="{ABA9B088-DAAB-4A8E-B6D3-DFE0C12C7965}" srcOrd="3" destOrd="0" presId="urn:microsoft.com/office/officeart/2005/8/layout/vList5"/>
    <dgm:cxn modelId="{60092AEC-615A-4D02-BD47-BC341B4C5E30}" type="presParOf" srcId="{80D62B48-6064-405B-8D0C-FA8F4D4E1204}" destId="{F7B4D249-F8B0-4771-938B-18987FE4E0B0}" srcOrd="4" destOrd="0" presId="urn:microsoft.com/office/officeart/2005/8/layout/vList5"/>
    <dgm:cxn modelId="{CB6BF781-0FB6-4B2B-B617-AFAD57D61D0E}" type="presParOf" srcId="{F7B4D249-F8B0-4771-938B-18987FE4E0B0}" destId="{075D98B4-BFA0-445C-8019-95BB4ED9AA0F}" srcOrd="0" destOrd="0" presId="urn:microsoft.com/office/officeart/2005/8/layout/vList5"/>
    <dgm:cxn modelId="{3B7D0A85-5554-4269-9365-B62E38EBA770}" type="presParOf" srcId="{F7B4D249-F8B0-4771-938B-18987FE4E0B0}" destId="{DFC474B1-4EA6-4E6D-A142-EF0D090F6205}" srcOrd="1" destOrd="0" presId="urn:microsoft.com/office/officeart/2005/8/layout/vList5"/>
    <dgm:cxn modelId="{4463FCE7-91D3-4660-B46E-5E1A0B8BB92E}" type="presParOf" srcId="{80D62B48-6064-405B-8D0C-FA8F4D4E1204}" destId="{0C10372F-FCDF-4998-8861-0BA76FB6AFC4}" srcOrd="5" destOrd="0" presId="urn:microsoft.com/office/officeart/2005/8/layout/vList5"/>
    <dgm:cxn modelId="{3F6562E8-1E7C-4E7A-8A7C-8D401B190B68}" type="presParOf" srcId="{80D62B48-6064-405B-8D0C-FA8F4D4E1204}" destId="{046CCBF9-6A39-42E4-8E11-74CC71CD162A}" srcOrd="6" destOrd="0" presId="urn:microsoft.com/office/officeart/2005/8/layout/vList5"/>
    <dgm:cxn modelId="{4A3287F0-C3EB-45DD-81B5-C16FE58E24A9}" type="presParOf" srcId="{046CCBF9-6A39-42E4-8E11-74CC71CD162A}" destId="{2EF4290C-8F57-4227-AB90-80D731F6F24F}" srcOrd="0" destOrd="0" presId="urn:microsoft.com/office/officeart/2005/8/layout/vList5"/>
    <dgm:cxn modelId="{71D0818E-17B2-4E06-8F90-71F7B084FAFA}" type="presParOf" srcId="{046CCBF9-6A39-42E4-8E11-74CC71CD162A}" destId="{A98BD612-4356-4D55-B232-5745E1B5665E}" srcOrd="1" destOrd="0" presId="urn:microsoft.com/office/officeart/2005/8/layout/vList5"/>
    <dgm:cxn modelId="{81ADBF79-78C7-42AC-A592-2E23188F7743}" type="presParOf" srcId="{80D62B48-6064-405B-8D0C-FA8F4D4E1204}" destId="{FBF0FE2E-0AF7-4D34-936F-6846191B255F}" srcOrd="7" destOrd="0" presId="urn:microsoft.com/office/officeart/2005/8/layout/vList5"/>
    <dgm:cxn modelId="{C2CAFEDB-F027-4B8D-8E54-083F8BB69075}" type="presParOf" srcId="{80D62B48-6064-405B-8D0C-FA8F4D4E1204}" destId="{97D78117-FB20-42B3-B3D5-3D6C10B9ECCF}" srcOrd="8" destOrd="0" presId="urn:microsoft.com/office/officeart/2005/8/layout/vList5"/>
    <dgm:cxn modelId="{BE029D1B-50F2-457A-B836-1919F512FEB4}" type="presParOf" srcId="{97D78117-FB20-42B3-B3D5-3D6C10B9ECCF}" destId="{80531878-FC28-4493-B50E-3A1C18B1F44B}" srcOrd="0" destOrd="0" presId="urn:microsoft.com/office/officeart/2005/8/layout/vList5"/>
    <dgm:cxn modelId="{A1FD688F-7945-43D6-A89D-7E4750AD1B97}" type="presParOf" srcId="{97D78117-FB20-42B3-B3D5-3D6C10B9ECCF}" destId="{0750E905-B6B0-4ACA-A8A9-FBBA8C228443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C1265-A511-478E-A549-216D9F813B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718D3F-6042-4C35-990E-E34321C4485C}">
      <dgm:prSet phldrT="[文本]" custT="1"/>
      <dgm:spPr/>
      <dgm:t>
        <a:bodyPr/>
        <a:lstStyle/>
        <a:p>
          <a:pPr algn="l"/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1</a:t>
          </a:r>
          <a:r>
            <a:rPr lang="zh-CN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、优化工作流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BEFB06E4-EC75-4BC8-AC62-B3187DB45CD9}" type="parTrans" cxnId="{1F2C5B32-5FE7-4AD2-B459-D40E6682C25E}">
      <dgm:prSet/>
      <dgm:spPr/>
      <dgm:t>
        <a:bodyPr/>
        <a:lstStyle/>
        <a:p>
          <a:endParaRPr lang="zh-CN" altLang="en-US"/>
        </a:p>
      </dgm:t>
    </dgm:pt>
    <dgm:pt modelId="{BC4C8378-046F-4B44-AE4F-4361E841F2E4}" type="sibTrans" cxnId="{1F2C5B32-5FE7-4AD2-B459-D40E6682C25E}">
      <dgm:prSet/>
      <dgm:spPr/>
      <dgm:t>
        <a:bodyPr/>
        <a:lstStyle/>
        <a:p>
          <a:endParaRPr lang="zh-CN" altLang="en-US"/>
        </a:p>
      </dgm:t>
    </dgm:pt>
    <dgm:pt modelId="{D7463E8C-8797-490E-9787-3ECE83A64DFA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制定固定的橱窗模板，运营直接上传内容到模板即可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BA50C8D7-F5A7-4117-A0E7-6BF9753E1A01}" type="parTrans" cxnId="{ED24709E-D6D0-406F-874A-2830EE5F144E}">
      <dgm:prSet/>
      <dgm:spPr/>
      <dgm:t>
        <a:bodyPr/>
        <a:lstStyle/>
        <a:p>
          <a:endParaRPr lang="zh-CN" altLang="en-US"/>
        </a:p>
      </dgm:t>
    </dgm:pt>
    <dgm:pt modelId="{B51E3CBB-6D1A-45E8-BA42-D8331BA4CE39}" type="sibTrans" cxnId="{ED24709E-D6D0-406F-874A-2830EE5F144E}">
      <dgm:prSet/>
      <dgm:spPr/>
      <dgm:t>
        <a:bodyPr/>
        <a:lstStyle/>
        <a:p>
          <a:endParaRPr lang="zh-CN" altLang="en-US"/>
        </a:p>
      </dgm:t>
    </dgm:pt>
    <dgm:pt modelId="{0DF76F4F-4B10-488D-962F-50461E8074C7}">
      <dgm:prSet phldrT="[文本]" custT="1"/>
      <dgm:spPr/>
      <dgm:t>
        <a:bodyPr/>
        <a:lstStyle/>
        <a:p>
          <a:pPr algn="l"/>
          <a:r>
            <a:rPr lang="en-US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2</a:t>
          </a:r>
          <a:r>
            <a:rPr lang="zh-CN" altLang="en-US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、增加</a:t>
          </a:r>
          <a:r>
            <a:rPr lang="zh-CN" altLang="en-US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投放形式</a:t>
          </a:r>
          <a:endParaRPr lang="zh-CN" altLang="en-US" sz="18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78FBB7-35FE-40D8-9E31-DF67BE234B48}" type="parTrans" cxnId="{99D8AAEA-870D-445E-A37F-14CBAE1E785B}">
      <dgm:prSet/>
      <dgm:spPr/>
      <dgm:t>
        <a:bodyPr/>
        <a:lstStyle/>
        <a:p>
          <a:endParaRPr lang="zh-CN" altLang="en-US"/>
        </a:p>
      </dgm:t>
    </dgm:pt>
    <dgm:pt modelId="{0E11C041-BB9E-46BA-AB30-B1E4594618EE}" type="sibTrans" cxnId="{99D8AAEA-870D-445E-A37F-14CBAE1E785B}">
      <dgm:prSet/>
      <dgm:spPr/>
      <dgm:t>
        <a:bodyPr/>
        <a:lstStyle/>
        <a:p>
          <a:endParaRPr lang="zh-CN" altLang="en-US"/>
        </a:p>
      </dgm:t>
    </dgm:pt>
    <dgm:pt modelId="{50A6A0CB-CCE1-4249-9A0E-B221432CADD2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rgbClr val="FF0000"/>
              </a:solidFill>
            </a:rPr>
            <a:t>借鉴亿</a:t>
          </a:r>
          <a:r>
            <a:rPr lang="zh-CN" altLang="en-US" sz="1400" b="1" dirty="0" smtClean="0">
              <a:solidFill>
                <a:srgbClr val="FF0000"/>
              </a:solidFill>
            </a:rPr>
            <a:t>告现有广告展现形式，融合到购物客</a:t>
          </a:r>
          <a:r>
            <a:rPr lang="zh-CN" altLang="en-US" sz="1400" b="1" dirty="0" smtClean="0">
              <a:solidFill>
                <a:srgbClr val="FF0000"/>
              </a:solidFill>
            </a:rPr>
            <a:t>中</a:t>
          </a:r>
          <a:endParaRPr lang="zh-CN" altLang="en-US" sz="1400" b="1" dirty="0">
            <a:solidFill>
              <a:srgbClr val="FF0000"/>
            </a:solidFill>
          </a:endParaRPr>
        </a:p>
      </dgm:t>
    </dgm:pt>
    <dgm:pt modelId="{F85ED5A2-E726-4321-9FF2-0CC1CC986DA0}" type="parTrans" cxnId="{937DBB71-B19B-4374-9B3B-922C3A09BF54}">
      <dgm:prSet/>
      <dgm:spPr/>
      <dgm:t>
        <a:bodyPr/>
        <a:lstStyle/>
        <a:p>
          <a:endParaRPr lang="zh-CN" altLang="en-US"/>
        </a:p>
      </dgm:t>
    </dgm:pt>
    <dgm:pt modelId="{449F7F17-59E9-4825-885D-D8CF9FEB2659}" type="sibTrans" cxnId="{937DBB71-B19B-4374-9B3B-922C3A09BF54}">
      <dgm:prSet/>
      <dgm:spPr/>
      <dgm:t>
        <a:bodyPr/>
        <a:lstStyle/>
        <a:p>
          <a:endParaRPr lang="zh-CN" altLang="en-US"/>
        </a:p>
      </dgm:t>
    </dgm:pt>
    <dgm:pt modelId="{E243C6F2-78FB-480F-A243-5B34CCAD4C72}">
      <dgm:prSet phldrT="[文本]" custT="1"/>
      <dgm:spPr/>
      <dgm:t>
        <a:bodyPr/>
        <a:lstStyle/>
        <a:p>
          <a:pPr algn="l"/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4</a:t>
          </a:r>
          <a:r>
            <a:rPr lang="zh-CN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rPr>
            <a:t>、完善统计、监控功能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ea"/>
            <a:ea typeface="+mn-ea"/>
          </a:endParaRPr>
        </a:p>
      </dgm:t>
    </dgm:pt>
    <dgm:pt modelId="{152CD38B-117A-48CD-B993-31597BDF8CB4}" type="parTrans" cxnId="{94498767-F893-4ADC-801A-47C66B41EF30}">
      <dgm:prSet/>
      <dgm:spPr/>
      <dgm:t>
        <a:bodyPr/>
        <a:lstStyle/>
        <a:p>
          <a:endParaRPr lang="zh-CN" altLang="en-US"/>
        </a:p>
      </dgm:t>
    </dgm:pt>
    <dgm:pt modelId="{66CD5FEA-556A-415A-B936-D5CCA8763C5F}" type="sibTrans" cxnId="{94498767-F893-4ADC-801A-47C66B41EF30}">
      <dgm:prSet/>
      <dgm:spPr/>
      <dgm:t>
        <a:bodyPr/>
        <a:lstStyle/>
        <a:p>
          <a:endParaRPr lang="zh-CN" altLang="en-US"/>
        </a:p>
      </dgm:t>
    </dgm:pt>
    <dgm:pt modelId="{251446AF-5934-4917-803E-05284515C4E8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在亿起发前台增加网站主投放橱窗效果的各种数据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7579D85D-099E-4750-AA6C-2EF3E91722EB}" type="parTrans" cxnId="{CCAC6D80-6434-4CC6-AAC8-19C9794EDB76}">
      <dgm:prSet/>
      <dgm:spPr/>
      <dgm:t>
        <a:bodyPr/>
        <a:lstStyle/>
        <a:p>
          <a:endParaRPr lang="zh-CN" altLang="en-US"/>
        </a:p>
      </dgm:t>
    </dgm:pt>
    <dgm:pt modelId="{96891B74-A92B-47B7-8733-FF3ECA4FDB76}" type="sibTrans" cxnId="{CCAC6D80-6434-4CC6-AAC8-19C9794EDB76}">
      <dgm:prSet/>
      <dgm:spPr/>
      <dgm:t>
        <a:bodyPr/>
        <a:lstStyle/>
        <a:p>
          <a:endParaRPr lang="zh-CN" altLang="en-US"/>
        </a:p>
      </dgm:t>
    </dgm:pt>
    <dgm:pt modelId="{3922EA8A-DA30-4F57-AF41-6A90FB4DCB2A}">
      <dgm:prSet phldrT="[文本]" custT="1"/>
      <dgm:spPr/>
      <dgm:t>
        <a:bodyPr/>
        <a:lstStyle/>
        <a:p>
          <a:pPr algn="l"/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r>
            <a:rPr lang="zh-CN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、搭建好产品架构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08DFAA-28F1-4BCE-BCC3-A05914BEBE6F}" type="parTrans" cxnId="{654E6553-C432-4C38-9E9A-F1078F36ADA9}">
      <dgm:prSet/>
      <dgm:spPr/>
      <dgm:t>
        <a:bodyPr/>
        <a:lstStyle/>
        <a:p>
          <a:endParaRPr lang="zh-CN" altLang="en-US"/>
        </a:p>
      </dgm:t>
    </dgm:pt>
    <dgm:pt modelId="{89803156-FD73-4BFA-AEC8-D4ADD9A3B55F}" type="sibTrans" cxnId="{654E6553-C432-4C38-9E9A-F1078F36ADA9}">
      <dgm:prSet/>
      <dgm:spPr/>
      <dgm:t>
        <a:bodyPr/>
        <a:lstStyle/>
        <a:p>
          <a:endParaRPr lang="zh-CN" altLang="en-US"/>
        </a:p>
      </dgm:t>
    </dgm:pt>
    <dgm:pt modelId="{18E4D8FE-4B48-4FDE-95EF-672D36A35101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技术层面搭建好产品架构，便于扩展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5A7149B9-DDA1-4871-ADA2-79F9BE38093C}" type="parTrans" cxnId="{209F066A-F88B-4051-9CF0-EEAA987D7012}">
      <dgm:prSet/>
      <dgm:spPr/>
      <dgm:t>
        <a:bodyPr/>
        <a:lstStyle/>
        <a:p>
          <a:endParaRPr lang="zh-CN" altLang="en-US"/>
        </a:p>
      </dgm:t>
    </dgm:pt>
    <dgm:pt modelId="{4D033A32-4477-4255-9990-B6D3F77DA54A}" type="sibTrans" cxnId="{209F066A-F88B-4051-9CF0-EEAA987D7012}">
      <dgm:prSet/>
      <dgm:spPr/>
      <dgm:t>
        <a:bodyPr/>
        <a:lstStyle/>
        <a:p>
          <a:endParaRPr lang="zh-CN" altLang="en-US"/>
        </a:p>
      </dgm:t>
    </dgm:pt>
    <dgm:pt modelId="{1F6C2206-D020-443D-992B-F50CFEE28032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简化取活动</a:t>
          </a:r>
          <a:r>
            <a:rPr lang="en-US" altLang="zh-CN" sz="1400" b="1" dirty="0" smtClean="0">
              <a:solidFill>
                <a:schemeClr val="accent2"/>
              </a:solidFill>
            </a:rPr>
            <a:t>ID</a:t>
          </a:r>
          <a:r>
            <a:rPr lang="zh-CN" altLang="en-US" sz="1400" b="1" dirty="0" smtClean="0">
              <a:solidFill>
                <a:schemeClr val="accent2"/>
              </a:solidFill>
            </a:rPr>
            <a:t>、拼装计费链接流程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E403C7D9-9413-4642-BB75-2D51FED17391}" type="parTrans" cxnId="{3C86DE4C-B1E6-4C3A-96D8-74AA547C636F}">
      <dgm:prSet/>
      <dgm:spPr/>
      <dgm:t>
        <a:bodyPr/>
        <a:lstStyle/>
        <a:p>
          <a:endParaRPr lang="zh-CN" altLang="en-US"/>
        </a:p>
      </dgm:t>
    </dgm:pt>
    <dgm:pt modelId="{E6E26AD2-045D-4D43-B80B-B92D463494A7}" type="sibTrans" cxnId="{3C86DE4C-B1E6-4C3A-96D8-74AA547C636F}">
      <dgm:prSet/>
      <dgm:spPr/>
      <dgm:t>
        <a:bodyPr/>
        <a:lstStyle/>
        <a:p>
          <a:endParaRPr lang="zh-CN" altLang="en-US"/>
        </a:p>
      </dgm:t>
    </dgm:pt>
    <dgm:pt modelId="{CA9425A8-F492-467A-9DBB-46E3D2364065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橱窗和橱窗内的商品各种数据和监控体系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CAC09806-9023-4C43-AAFA-5533650F4D11}" type="parTrans" cxnId="{E0D53311-3CA5-42D3-AB76-962C3269D2C1}">
      <dgm:prSet/>
      <dgm:spPr/>
      <dgm:t>
        <a:bodyPr/>
        <a:lstStyle/>
        <a:p>
          <a:endParaRPr lang="zh-CN" altLang="en-US"/>
        </a:p>
      </dgm:t>
    </dgm:pt>
    <dgm:pt modelId="{D168788A-F4F7-4F7F-B6CE-7D234094DE25}" type="sibTrans" cxnId="{E0D53311-3CA5-42D3-AB76-962C3269D2C1}">
      <dgm:prSet/>
      <dgm:spPr/>
      <dgm:t>
        <a:bodyPr/>
        <a:lstStyle/>
        <a:p>
          <a:endParaRPr lang="zh-CN" altLang="en-US"/>
        </a:p>
      </dgm:t>
    </dgm:pt>
    <dgm:pt modelId="{7509EF80-22A2-4674-A59E-39ED49E6EAD3}">
      <dgm:prSet phldrT="[文本]" custT="1"/>
      <dgm:spPr/>
      <dgm:t>
        <a:bodyPr/>
        <a:lstStyle/>
        <a:p>
          <a:pPr algn="l"/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r>
            <a:rPr lang="zh-CN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、购物客页面形式投放</a:t>
          </a:r>
          <a:endParaRPr lang="zh-CN" altLang="en-US" sz="1800" b="1" dirty="0">
            <a:solidFill>
              <a:schemeClr val="accent2"/>
            </a:solidFill>
          </a:endParaRPr>
        </a:p>
      </dgm:t>
    </dgm:pt>
    <dgm:pt modelId="{E5BC4380-E694-4F58-9A7D-702084569D0F}" type="parTrans" cxnId="{28A080F3-43FF-4AAB-B720-D5DB0155B29B}">
      <dgm:prSet/>
      <dgm:spPr/>
      <dgm:t>
        <a:bodyPr/>
        <a:lstStyle/>
        <a:p>
          <a:endParaRPr lang="zh-CN" altLang="en-US"/>
        </a:p>
      </dgm:t>
    </dgm:pt>
    <dgm:pt modelId="{2282474D-61C6-4C6C-B990-AF69C1B59A09}" type="sibTrans" cxnId="{28A080F3-43FF-4AAB-B720-D5DB0155B29B}">
      <dgm:prSet/>
      <dgm:spPr/>
      <dgm:t>
        <a:bodyPr/>
        <a:lstStyle/>
        <a:p>
          <a:endParaRPr lang="zh-CN" altLang="en-US"/>
        </a:p>
      </dgm:t>
    </dgm:pt>
    <dgm:pt modelId="{DFF68965-86F5-4DB0-9C81-D50D75D64425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accent2"/>
              </a:solidFill>
            </a:rPr>
            <a:t>购物客各频道以代码形式让网站主嵌套、推广</a:t>
          </a:r>
          <a:endParaRPr lang="zh-CN" altLang="en-US" sz="1400" b="1" dirty="0">
            <a:solidFill>
              <a:schemeClr val="accent2"/>
            </a:solidFill>
          </a:endParaRPr>
        </a:p>
      </dgm:t>
    </dgm:pt>
    <dgm:pt modelId="{31CC646B-B133-4A13-BA23-25FFDBC87F13}" type="parTrans" cxnId="{F47D5580-8CA2-4D41-9C4F-FDD3AD5E4358}">
      <dgm:prSet/>
      <dgm:spPr/>
      <dgm:t>
        <a:bodyPr/>
        <a:lstStyle/>
        <a:p>
          <a:endParaRPr lang="zh-CN" altLang="en-US"/>
        </a:p>
      </dgm:t>
    </dgm:pt>
    <dgm:pt modelId="{9A44DAD1-17AA-4F60-BE20-239C99717A6E}" type="sibTrans" cxnId="{F47D5580-8CA2-4D41-9C4F-FDD3AD5E4358}">
      <dgm:prSet/>
      <dgm:spPr/>
      <dgm:t>
        <a:bodyPr/>
        <a:lstStyle/>
        <a:p>
          <a:endParaRPr lang="zh-CN" altLang="en-US"/>
        </a:p>
      </dgm:t>
    </dgm:pt>
    <dgm:pt modelId="{80D62B48-6064-405B-8D0C-FA8F4D4E1204}" type="pres">
      <dgm:prSet presAssocID="{836C1265-A511-478E-A549-216D9F813B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423E0-01EA-410A-AFB2-028CEC4C6FAB}" type="pres">
      <dgm:prSet presAssocID="{2C718D3F-6042-4C35-990E-E34321C4485C}" presName="linNode" presStyleCnt="0"/>
      <dgm:spPr/>
    </dgm:pt>
    <dgm:pt modelId="{5DAFDFBB-EAFD-469A-B251-009CCD1CCA42}" type="pres">
      <dgm:prSet presAssocID="{2C718D3F-6042-4C35-990E-E34321C4485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3DFD4-2473-46E5-8573-F3F4D8F3E93D}" type="pres">
      <dgm:prSet presAssocID="{2C718D3F-6042-4C35-990E-E34321C4485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253F01-7C39-43F4-9337-9D990DC78DE5}" type="pres">
      <dgm:prSet presAssocID="{BC4C8378-046F-4B44-AE4F-4361E841F2E4}" presName="sp" presStyleCnt="0"/>
      <dgm:spPr/>
    </dgm:pt>
    <dgm:pt modelId="{318BA48A-3987-4DE8-97C4-A5E570C14C18}" type="pres">
      <dgm:prSet presAssocID="{0DF76F4F-4B10-488D-962F-50461E8074C7}" presName="linNode" presStyleCnt="0"/>
      <dgm:spPr/>
    </dgm:pt>
    <dgm:pt modelId="{0AD7E0E7-BB89-4DC2-B644-6D23760DA948}" type="pres">
      <dgm:prSet presAssocID="{0DF76F4F-4B10-488D-962F-50461E8074C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888F4-05EB-47D7-86A2-DA13EF53D76D}" type="pres">
      <dgm:prSet presAssocID="{0DF76F4F-4B10-488D-962F-50461E8074C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9B088-DAAB-4A8E-B6D3-DFE0C12C7965}" type="pres">
      <dgm:prSet presAssocID="{0E11C041-BB9E-46BA-AB30-B1E4594618EE}" presName="sp" presStyleCnt="0"/>
      <dgm:spPr/>
    </dgm:pt>
    <dgm:pt modelId="{FE16D576-046B-448D-B2E3-BDBA2EAE76EF}" type="pres">
      <dgm:prSet presAssocID="{7509EF80-22A2-4674-A59E-39ED49E6EAD3}" presName="linNode" presStyleCnt="0"/>
      <dgm:spPr/>
    </dgm:pt>
    <dgm:pt modelId="{B6D9BD18-4157-4BEB-A27E-25D33200CD45}" type="pres">
      <dgm:prSet presAssocID="{7509EF80-22A2-4674-A59E-39ED49E6EAD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9F1265-4FD0-4DE5-BC9D-4660D224C064}" type="pres">
      <dgm:prSet presAssocID="{7509EF80-22A2-4674-A59E-39ED49E6EAD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EEE2B9-6CC9-470A-B769-91104620BD68}" type="pres">
      <dgm:prSet presAssocID="{2282474D-61C6-4C6C-B990-AF69C1B59A09}" presName="sp" presStyleCnt="0"/>
      <dgm:spPr/>
    </dgm:pt>
    <dgm:pt modelId="{F7B4D249-F8B0-4771-938B-18987FE4E0B0}" type="pres">
      <dgm:prSet presAssocID="{E243C6F2-78FB-480F-A243-5B34CCAD4C72}" presName="linNode" presStyleCnt="0"/>
      <dgm:spPr/>
    </dgm:pt>
    <dgm:pt modelId="{075D98B4-BFA0-445C-8019-95BB4ED9AA0F}" type="pres">
      <dgm:prSet presAssocID="{E243C6F2-78FB-480F-A243-5B34CCAD4C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474B1-4EA6-4E6D-A142-EF0D090F6205}" type="pres">
      <dgm:prSet presAssocID="{E243C6F2-78FB-480F-A243-5B34CCAD4C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0372F-FCDF-4998-8861-0BA76FB6AFC4}" type="pres">
      <dgm:prSet presAssocID="{66CD5FEA-556A-415A-B936-D5CCA8763C5F}" presName="sp" presStyleCnt="0"/>
      <dgm:spPr/>
    </dgm:pt>
    <dgm:pt modelId="{046CCBF9-6A39-42E4-8E11-74CC71CD162A}" type="pres">
      <dgm:prSet presAssocID="{3922EA8A-DA30-4F57-AF41-6A90FB4DCB2A}" presName="linNode" presStyleCnt="0"/>
      <dgm:spPr/>
    </dgm:pt>
    <dgm:pt modelId="{2EF4290C-8F57-4227-AB90-80D731F6F24F}" type="pres">
      <dgm:prSet presAssocID="{3922EA8A-DA30-4F57-AF41-6A90FB4DCB2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BD612-4356-4D55-B232-5745E1B5665E}" type="pres">
      <dgm:prSet presAssocID="{3922EA8A-DA30-4F57-AF41-6A90FB4DCB2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7D5580-8CA2-4D41-9C4F-FDD3AD5E4358}" srcId="{7509EF80-22A2-4674-A59E-39ED49E6EAD3}" destId="{DFF68965-86F5-4DB0-9C81-D50D75D64425}" srcOrd="0" destOrd="0" parTransId="{31CC646B-B133-4A13-BA23-25FFDBC87F13}" sibTransId="{9A44DAD1-17AA-4F60-BE20-239C99717A6E}"/>
    <dgm:cxn modelId="{94498767-F893-4ADC-801A-47C66B41EF30}" srcId="{836C1265-A511-478E-A549-216D9F813BB3}" destId="{E243C6F2-78FB-480F-A243-5B34CCAD4C72}" srcOrd="3" destOrd="0" parTransId="{152CD38B-117A-48CD-B993-31597BDF8CB4}" sibTransId="{66CD5FEA-556A-415A-B936-D5CCA8763C5F}"/>
    <dgm:cxn modelId="{CCAC6D80-6434-4CC6-AAC8-19C9794EDB76}" srcId="{E243C6F2-78FB-480F-A243-5B34CCAD4C72}" destId="{251446AF-5934-4917-803E-05284515C4E8}" srcOrd="0" destOrd="0" parTransId="{7579D85D-099E-4750-AA6C-2EF3E91722EB}" sibTransId="{96891B74-A92B-47B7-8733-FF3ECA4FDB76}"/>
    <dgm:cxn modelId="{ED24709E-D6D0-406F-874A-2830EE5F144E}" srcId="{2C718D3F-6042-4C35-990E-E34321C4485C}" destId="{D7463E8C-8797-490E-9787-3ECE83A64DFA}" srcOrd="0" destOrd="0" parTransId="{BA50C8D7-F5A7-4117-A0E7-6BF9753E1A01}" sibTransId="{B51E3CBB-6D1A-45E8-BA42-D8331BA4CE39}"/>
    <dgm:cxn modelId="{2FE02BF9-C559-45BE-9D8B-4CC5C6083CF0}" type="presOf" srcId="{CA9425A8-F492-467A-9DBB-46E3D2364065}" destId="{DFC474B1-4EA6-4E6D-A142-EF0D090F6205}" srcOrd="0" destOrd="1" presId="urn:microsoft.com/office/officeart/2005/8/layout/vList5"/>
    <dgm:cxn modelId="{8EF52820-B910-4C7C-BE86-4F66DC3A4722}" type="presOf" srcId="{18E4D8FE-4B48-4FDE-95EF-672D36A35101}" destId="{A98BD612-4356-4D55-B232-5745E1B5665E}" srcOrd="0" destOrd="0" presId="urn:microsoft.com/office/officeart/2005/8/layout/vList5"/>
    <dgm:cxn modelId="{654E6553-C432-4C38-9E9A-F1078F36ADA9}" srcId="{836C1265-A511-478E-A549-216D9F813BB3}" destId="{3922EA8A-DA30-4F57-AF41-6A90FB4DCB2A}" srcOrd="4" destOrd="0" parTransId="{A208DFAA-28F1-4BCE-BCC3-A05914BEBE6F}" sibTransId="{89803156-FD73-4BFA-AEC8-D4ADD9A3B55F}"/>
    <dgm:cxn modelId="{1F2C5B32-5FE7-4AD2-B459-D40E6682C25E}" srcId="{836C1265-A511-478E-A549-216D9F813BB3}" destId="{2C718D3F-6042-4C35-990E-E34321C4485C}" srcOrd="0" destOrd="0" parTransId="{BEFB06E4-EC75-4BC8-AC62-B3187DB45CD9}" sibTransId="{BC4C8378-046F-4B44-AE4F-4361E841F2E4}"/>
    <dgm:cxn modelId="{E0D53311-3CA5-42D3-AB76-962C3269D2C1}" srcId="{E243C6F2-78FB-480F-A243-5B34CCAD4C72}" destId="{CA9425A8-F492-467A-9DBB-46E3D2364065}" srcOrd="1" destOrd="0" parTransId="{CAC09806-9023-4C43-AAFA-5533650F4D11}" sibTransId="{D168788A-F4F7-4F7F-B6CE-7D234094DE25}"/>
    <dgm:cxn modelId="{D66D5DF5-8BC6-40EB-B4ED-BCA2A0A0A275}" type="presOf" srcId="{2C718D3F-6042-4C35-990E-E34321C4485C}" destId="{5DAFDFBB-EAFD-469A-B251-009CCD1CCA42}" srcOrd="0" destOrd="0" presId="urn:microsoft.com/office/officeart/2005/8/layout/vList5"/>
    <dgm:cxn modelId="{3C86DE4C-B1E6-4C3A-96D8-74AA547C636F}" srcId="{2C718D3F-6042-4C35-990E-E34321C4485C}" destId="{1F6C2206-D020-443D-992B-F50CFEE28032}" srcOrd="1" destOrd="0" parTransId="{E403C7D9-9413-4642-BB75-2D51FED17391}" sibTransId="{E6E26AD2-045D-4D43-B80B-B92D463494A7}"/>
    <dgm:cxn modelId="{79CFB0E2-AA74-42D2-9DE0-177CE23280DF}" type="presOf" srcId="{3922EA8A-DA30-4F57-AF41-6A90FB4DCB2A}" destId="{2EF4290C-8F57-4227-AB90-80D731F6F24F}" srcOrd="0" destOrd="0" presId="urn:microsoft.com/office/officeart/2005/8/layout/vList5"/>
    <dgm:cxn modelId="{17B1276C-1BDE-47DB-81F4-629E9C249D3A}" type="presOf" srcId="{50A6A0CB-CCE1-4249-9A0E-B221432CADD2}" destId="{3BB888F4-05EB-47D7-86A2-DA13EF53D76D}" srcOrd="0" destOrd="0" presId="urn:microsoft.com/office/officeart/2005/8/layout/vList5"/>
    <dgm:cxn modelId="{4EEF9B98-6471-4D94-A769-808A6C167D45}" type="presOf" srcId="{836C1265-A511-478E-A549-216D9F813BB3}" destId="{80D62B48-6064-405B-8D0C-FA8F4D4E1204}" srcOrd="0" destOrd="0" presId="urn:microsoft.com/office/officeart/2005/8/layout/vList5"/>
    <dgm:cxn modelId="{34C937D1-8135-4108-8927-31CF97F416C7}" type="presOf" srcId="{7509EF80-22A2-4674-A59E-39ED49E6EAD3}" destId="{B6D9BD18-4157-4BEB-A27E-25D33200CD45}" srcOrd="0" destOrd="0" presId="urn:microsoft.com/office/officeart/2005/8/layout/vList5"/>
    <dgm:cxn modelId="{99D8AAEA-870D-445E-A37F-14CBAE1E785B}" srcId="{836C1265-A511-478E-A549-216D9F813BB3}" destId="{0DF76F4F-4B10-488D-962F-50461E8074C7}" srcOrd="1" destOrd="0" parTransId="{F278FBB7-35FE-40D8-9E31-DF67BE234B48}" sibTransId="{0E11C041-BB9E-46BA-AB30-B1E4594618EE}"/>
    <dgm:cxn modelId="{209F066A-F88B-4051-9CF0-EEAA987D7012}" srcId="{3922EA8A-DA30-4F57-AF41-6A90FB4DCB2A}" destId="{18E4D8FE-4B48-4FDE-95EF-672D36A35101}" srcOrd="0" destOrd="0" parTransId="{5A7149B9-DDA1-4871-ADA2-79F9BE38093C}" sibTransId="{4D033A32-4477-4255-9990-B6D3F77DA54A}"/>
    <dgm:cxn modelId="{1423E6DC-1E82-4D1D-B6FE-50981C2E7672}" type="presOf" srcId="{1F6C2206-D020-443D-992B-F50CFEE28032}" destId="{FB43DFD4-2473-46E5-8573-F3F4D8F3E93D}" srcOrd="0" destOrd="1" presId="urn:microsoft.com/office/officeart/2005/8/layout/vList5"/>
    <dgm:cxn modelId="{418B33A0-BC89-4548-8FD1-A6B3B781DD86}" type="presOf" srcId="{DFF68965-86F5-4DB0-9C81-D50D75D64425}" destId="{289F1265-4FD0-4DE5-BC9D-4660D224C064}" srcOrd="0" destOrd="0" presId="urn:microsoft.com/office/officeart/2005/8/layout/vList5"/>
    <dgm:cxn modelId="{13302F12-FBED-4B7D-BEEE-24E786215257}" type="presOf" srcId="{E243C6F2-78FB-480F-A243-5B34CCAD4C72}" destId="{075D98B4-BFA0-445C-8019-95BB4ED9AA0F}" srcOrd="0" destOrd="0" presId="urn:microsoft.com/office/officeart/2005/8/layout/vList5"/>
    <dgm:cxn modelId="{A2A8F3CD-7239-4F03-B78A-D5AABBFBEC8B}" type="presOf" srcId="{D7463E8C-8797-490E-9787-3ECE83A64DFA}" destId="{FB43DFD4-2473-46E5-8573-F3F4D8F3E93D}" srcOrd="0" destOrd="0" presId="urn:microsoft.com/office/officeart/2005/8/layout/vList5"/>
    <dgm:cxn modelId="{62B81DD0-5791-412D-98CB-49E1D221B79F}" type="presOf" srcId="{0DF76F4F-4B10-488D-962F-50461E8074C7}" destId="{0AD7E0E7-BB89-4DC2-B644-6D23760DA948}" srcOrd="0" destOrd="0" presId="urn:microsoft.com/office/officeart/2005/8/layout/vList5"/>
    <dgm:cxn modelId="{C48EAD89-FF82-4209-BFBF-94AB6466D39E}" type="presOf" srcId="{251446AF-5934-4917-803E-05284515C4E8}" destId="{DFC474B1-4EA6-4E6D-A142-EF0D090F6205}" srcOrd="0" destOrd="0" presId="urn:microsoft.com/office/officeart/2005/8/layout/vList5"/>
    <dgm:cxn modelId="{937DBB71-B19B-4374-9B3B-922C3A09BF54}" srcId="{0DF76F4F-4B10-488D-962F-50461E8074C7}" destId="{50A6A0CB-CCE1-4249-9A0E-B221432CADD2}" srcOrd="0" destOrd="0" parTransId="{F85ED5A2-E726-4321-9FF2-0CC1CC986DA0}" sibTransId="{449F7F17-59E9-4825-885D-D8CF9FEB2659}"/>
    <dgm:cxn modelId="{28A080F3-43FF-4AAB-B720-D5DB0155B29B}" srcId="{836C1265-A511-478E-A549-216D9F813BB3}" destId="{7509EF80-22A2-4674-A59E-39ED49E6EAD3}" srcOrd="2" destOrd="0" parTransId="{E5BC4380-E694-4F58-9A7D-702084569D0F}" sibTransId="{2282474D-61C6-4C6C-B990-AF69C1B59A09}"/>
    <dgm:cxn modelId="{299728F5-075B-4DCB-8F7B-1F4E704F338F}" type="presParOf" srcId="{80D62B48-6064-405B-8D0C-FA8F4D4E1204}" destId="{120423E0-01EA-410A-AFB2-028CEC4C6FAB}" srcOrd="0" destOrd="0" presId="urn:microsoft.com/office/officeart/2005/8/layout/vList5"/>
    <dgm:cxn modelId="{CB8432EF-50A1-45DA-BD6C-07C8BE2D1E3E}" type="presParOf" srcId="{120423E0-01EA-410A-AFB2-028CEC4C6FAB}" destId="{5DAFDFBB-EAFD-469A-B251-009CCD1CCA42}" srcOrd="0" destOrd="0" presId="urn:microsoft.com/office/officeart/2005/8/layout/vList5"/>
    <dgm:cxn modelId="{0E299979-7383-45B5-A289-8F408BFEEEE1}" type="presParOf" srcId="{120423E0-01EA-410A-AFB2-028CEC4C6FAB}" destId="{FB43DFD4-2473-46E5-8573-F3F4D8F3E93D}" srcOrd="1" destOrd="0" presId="urn:microsoft.com/office/officeart/2005/8/layout/vList5"/>
    <dgm:cxn modelId="{B9CE4B00-3510-4A21-8EB3-7F56306A3327}" type="presParOf" srcId="{80D62B48-6064-405B-8D0C-FA8F4D4E1204}" destId="{DE253F01-7C39-43F4-9337-9D990DC78DE5}" srcOrd="1" destOrd="0" presId="urn:microsoft.com/office/officeart/2005/8/layout/vList5"/>
    <dgm:cxn modelId="{14204DC3-DF4B-4D9F-9F88-489D95B8570F}" type="presParOf" srcId="{80D62B48-6064-405B-8D0C-FA8F4D4E1204}" destId="{318BA48A-3987-4DE8-97C4-A5E570C14C18}" srcOrd="2" destOrd="0" presId="urn:microsoft.com/office/officeart/2005/8/layout/vList5"/>
    <dgm:cxn modelId="{F039940A-F7BE-4C36-804D-2049727B9F35}" type="presParOf" srcId="{318BA48A-3987-4DE8-97C4-A5E570C14C18}" destId="{0AD7E0E7-BB89-4DC2-B644-6D23760DA948}" srcOrd="0" destOrd="0" presId="urn:microsoft.com/office/officeart/2005/8/layout/vList5"/>
    <dgm:cxn modelId="{6C31A99E-AF80-4CFC-842A-2C64CB8EDE43}" type="presParOf" srcId="{318BA48A-3987-4DE8-97C4-A5E570C14C18}" destId="{3BB888F4-05EB-47D7-86A2-DA13EF53D76D}" srcOrd="1" destOrd="0" presId="urn:microsoft.com/office/officeart/2005/8/layout/vList5"/>
    <dgm:cxn modelId="{B09C048B-1EAE-41CC-9D03-79AD3631D6CB}" type="presParOf" srcId="{80D62B48-6064-405B-8D0C-FA8F4D4E1204}" destId="{ABA9B088-DAAB-4A8E-B6D3-DFE0C12C7965}" srcOrd="3" destOrd="0" presId="urn:microsoft.com/office/officeart/2005/8/layout/vList5"/>
    <dgm:cxn modelId="{57C9722F-66BB-4697-A570-CBB1AA491B8E}" type="presParOf" srcId="{80D62B48-6064-405B-8D0C-FA8F4D4E1204}" destId="{FE16D576-046B-448D-B2E3-BDBA2EAE76EF}" srcOrd="4" destOrd="0" presId="urn:microsoft.com/office/officeart/2005/8/layout/vList5"/>
    <dgm:cxn modelId="{C53DE162-4626-4E13-A058-6BF852B8420F}" type="presParOf" srcId="{FE16D576-046B-448D-B2E3-BDBA2EAE76EF}" destId="{B6D9BD18-4157-4BEB-A27E-25D33200CD45}" srcOrd="0" destOrd="0" presId="urn:microsoft.com/office/officeart/2005/8/layout/vList5"/>
    <dgm:cxn modelId="{5FFDDB3B-001E-4962-AF7C-5C25886B4892}" type="presParOf" srcId="{FE16D576-046B-448D-B2E3-BDBA2EAE76EF}" destId="{289F1265-4FD0-4DE5-BC9D-4660D224C064}" srcOrd="1" destOrd="0" presId="urn:microsoft.com/office/officeart/2005/8/layout/vList5"/>
    <dgm:cxn modelId="{089E1666-5A52-43EF-BE43-BA0400707CC9}" type="presParOf" srcId="{80D62B48-6064-405B-8D0C-FA8F4D4E1204}" destId="{04EEE2B9-6CC9-470A-B769-91104620BD68}" srcOrd="5" destOrd="0" presId="urn:microsoft.com/office/officeart/2005/8/layout/vList5"/>
    <dgm:cxn modelId="{0C13B998-1DBE-4FD4-B34F-C6B4986F92B1}" type="presParOf" srcId="{80D62B48-6064-405B-8D0C-FA8F4D4E1204}" destId="{F7B4D249-F8B0-4771-938B-18987FE4E0B0}" srcOrd="6" destOrd="0" presId="urn:microsoft.com/office/officeart/2005/8/layout/vList5"/>
    <dgm:cxn modelId="{205A1C11-5747-468A-855E-51571213350F}" type="presParOf" srcId="{F7B4D249-F8B0-4771-938B-18987FE4E0B0}" destId="{075D98B4-BFA0-445C-8019-95BB4ED9AA0F}" srcOrd="0" destOrd="0" presId="urn:microsoft.com/office/officeart/2005/8/layout/vList5"/>
    <dgm:cxn modelId="{A6262FC7-C353-419A-B76F-7E7D2D0DD5C4}" type="presParOf" srcId="{F7B4D249-F8B0-4771-938B-18987FE4E0B0}" destId="{DFC474B1-4EA6-4E6D-A142-EF0D090F6205}" srcOrd="1" destOrd="0" presId="urn:microsoft.com/office/officeart/2005/8/layout/vList5"/>
    <dgm:cxn modelId="{4CDF8868-0E2B-4EDB-9CE7-9DCF51EC5118}" type="presParOf" srcId="{80D62B48-6064-405B-8D0C-FA8F4D4E1204}" destId="{0C10372F-FCDF-4998-8861-0BA76FB6AFC4}" srcOrd="7" destOrd="0" presId="urn:microsoft.com/office/officeart/2005/8/layout/vList5"/>
    <dgm:cxn modelId="{F97F35A5-74E0-432B-B051-40C841077985}" type="presParOf" srcId="{80D62B48-6064-405B-8D0C-FA8F4D4E1204}" destId="{046CCBF9-6A39-42E4-8E11-74CC71CD162A}" srcOrd="8" destOrd="0" presId="urn:microsoft.com/office/officeart/2005/8/layout/vList5"/>
    <dgm:cxn modelId="{BDE41806-EF48-4187-9CD5-21C35BFFF82E}" type="presParOf" srcId="{046CCBF9-6A39-42E4-8E11-74CC71CD162A}" destId="{2EF4290C-8F57-4227-AB90-80D731F6F24F}" srcOrd="0" destOrd="0" presId="urn:microsoft.com/office/officeart/2005/8/layout/vList5"/>
    <dgm:cxn modelId="{82BFAFFE-F844-4213-9F32-FBF6F6ECEF26}" type="presParOf" srcId="{046CCBF9-6A39-42E4-8E11-74CC71CD162A}" destId="{A98BD612-4356-4D55-B232-5745E1B5665E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8C6D8-62B5-4D4F-BF06-8F9B5C6FE023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E2A18-5917-49D2-A456-021C5AA57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206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1C2E-B2FD-4EEA-B5CA-5C5A0B96F681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892C-48BC-4F15-8816-0CB99D0566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071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 err="1" smtClean="0"/>
              <a:t>Wap</a:t>
            </a:r>
            <a:r>
              <a:rPr lang="zh-CN" altLang="en-US" dirty="0" smtClean="0"/>
              <a:t>化（无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站的知名电商数据）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前后台对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版购物客产品的使用介绍和外化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域名和后台登陆后的推广介绍页面的规划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 err="1" smtClean="0"/>
              <a:t>Wap</a:t>
            </a:r>
            <a:r>
              <a:rPr lang="zh-CN" altLang="en-US" dirty="0" smtClean="0"/>
              <a:t>化（无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站的知名电商数据）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前后台对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版购物客产品的使用介绍和外化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域名和后台登陆后的推广介绍页面的规划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一、产品端：拓宽亿起发平台产品线，尤其是移动化方面，进行先期尝试，。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二、媒体端：提升购物客媒体覆盖面，使移动媒体“有产品可用”，“有钱可赚”。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三、广告主端：为有</a:t>
            </a:r>
            <a:r>
              <a:rPr lang="en-US" altLang="zh-CN" dirty="0" smtClean="0"/>
              <a:t>WAP</a:t>
            </a:r>
            <a:r>
              <a:rPr lang="zh-CN" altLang="en-US" dirty="0" smtClean="0"/>
              <a:t>站的广告主增加</a:t>
            </a:r>
            <a:r>
              <a:rPr lang="en-US" altLang="zh-CN" dirty="0" smtClean="0"/>
              <a:t>WAP</a:t>
            </a:r>
            <a:r>
              <a:rPr lang="zh-CN" altLang="en-US" dirty="0" smtClean="0"/>
              <a:t>端的商品推广、产品展示，增加广告主收入。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四、亿起发平台：国内大部分的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广告主的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活动已经接入，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年电商趋势开始逐渐移动化，在移动方面头投入都很大，很多电商都开始试水移动化，</a:t>
            </a:r>
            <a:r>
              <a:rPr lang="zh-CN" altLang="en-US" baseline="0" dirty="0" smtClean="0"/>
              <a:t>   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WAP</a:t>
            </a:r>
            <a:r>
              <a:rPr lang="zh-CN" altLang="en-US" baseline="0" dirty="0" smtClean="0"/>
              <a:t>商品、活动是未来广告主推广的趋势，也可为平台增加</a:t>
            </a:r>
            <a:r>
              <a:rPr lang="en-US" altLang="zh-CN" baseline="0" dirty="0" smtClean="0"/>
              <a:t>WAP</a:t>
            </a:r>
            <a:r>
              <a:rPr lang="zh-CN" altLang="en-US" baseline="0" dirty="0" smtClean="0"/>
              <a:t>端的收入。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广告主已经有发力移动电子商务的趋势，由以上两组数据可以看出，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年这个市场份额必然会增加，那么我们作为广告主的营销方案提供者，</a:t>
            </a:r>
            <a:endParaRPr lang="en-US" altLang="zh-CN" dirty="0" smtClean="0"/>
          </a:p>
          <a:p>
            <a:r>
              <a:rPr lang="zh-CN" altLang="en-US" baseline="0" dirty="0" smtClean="0"/>
              <a:t>必然要去“迎合”广告主，未雨绸缪，提前做准备。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892C-48BC-4F15-8816-0CB99D0566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6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A84A5-FBAB-43D2-B235-C1C058DF91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1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7EF0F-508E-45FD-AC79-3D03FFB0B7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46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9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615F3-2420-459C-9880-2F34F25A51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763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64469-8A53-427C-984B-578D7BCC44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95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EDBAB-325A-4CCD-B6A3-8A716D996A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5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E32D4-12F8-48DA-ACE3-AF0577AFA4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51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4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264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D3EA-6B82-4963-B6C5-4DEA5B9FD6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9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E837-F511-42F5-A544-BB83100DF3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213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1C636-859D-4BA3-A3EC-8503E87788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9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15445-3577-4B19-BE0C-34C535578FF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4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EF735-C2B5-42DD-AA71-1CCB4B66A4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5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5"/>
            <a:ext cx="2895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5"/>
            <a:ext cx="2133600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9E4D98-BEF1-4CD4-AA21-E392F41822B3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043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D4A7-E4EC-463D-BD89-3701282D656A}" type="datetimeFigureOut">
              <a:rPr lang="zh-CN" altLang="en-US" smtClean="0"/>
              <a:pPr/>
              <a:t>2013-2-1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682B-5DE0-4530-9A7B-656869239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://house.ifeng.com/news/detail_2013_01/30/21749841_0.s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clothing.lady8844.com/clothing/school/2012-08-01/1343803469d1052190.html" TargetMode="Externa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t.online.sh.cn/content/2012-07/02/content_5412522.htm" TargetMode="Externa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2137422"/>
            <a:ext cx="4657725" cy="15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42976" y="857236"/>
            <a:ext cx="778674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800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    购物客橱窗推广调研策划报告</a:t>
            </a:r>
            <a:endParaRPr lang="zh-CN" altLang="en-US" sz="3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314" y="2071682"/>
            <a:ext cx="4143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平台产品部  秦青竹</a:t>
            </a:r>
            <a:r>
              <a:rPr lang="en-US" altLang="zh-CN" sz="2400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400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张超</a:t>
            </a:r>
            <a:endParaRPr lang="en-US" altLang="zh-CN" sz="2400" b="1" dirty="0" smtClean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/>
            <a:endParaRPr lang="en-US" altLang="zh-CN" b="1" dirty="0" smtClean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/>
            <a:endParaRPr lang="en-US" altLang="zh-CN" b="1" dirty="0" smtClean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8148" y="5143516"/>
            <a:ext cx="123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2013.01</a:t>
            </a:r>
            <a:r>
              <a:rPr lang="zh-CN" altLang="en-US" b="1" dirty="0" smtClean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月</a:t>
            </a:r>
            <a:endParaRPr lang="en-US" altLang="zh-CN" b="1" dirty="0" smtClean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136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、覆盖媒体：</a:t>
            </a:r>
            <a:r>
              <a:rPr lang="zh-CN" altLang="en-US" dirty="0" smtClean="0"/>
              <a:t>新闻、影视、女性、小说、生活、社区、美食、教育、军事、笑话、财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经、汽车、音乐、体育、游戏、母婴、旅游、手机等各类媒体。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</a:p>
        </p:txBody>
      </p:sp>
      <p:pic>
        <p:nvPicPr>
          <p:cNvPr id="5" name="图片 4" descr="截图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3" y="1571616"/>
            <a:ext cx="8677275" cy="457200"/>
          </a:xfrm>
          <a:prstGeom prst="rect">
            <a:avLst/>
          </a:prstGeom>
        </p:spPr>
      </p:pic>
      <p:pic>
        <p:nvPicPr>
          <p:cNvPr id="6" name="图片 5" descr="截图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143120"/>
            <a:ext cx="8524875" cy="542925"/>
          </a:xfrm>
          <a:prstGeom prst="rect">
            <a:avLst/>
          </a:prstGeom>
        </p:spPr>
      </p:pic>
      <p:pic>
        <p:nvPicPr>
          <p:cNvPr id="7" name="图片 6" descr="截图1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2714624"/>
            <a:ext cx="8553450" cy="466725"/>
          </a:xfrm>
          <a:prstGeom prst="rect">
            <a:avLst/>
          </a:prstGeom>
        </p:spPr>
      </p:pic>
      <p:sp>
        <p:nvSpPr>
          <p:cNvPr id="12" name="云形 11"/>
          <p:cNvSpPr/>
          <p:nvPr/>
        </p:nvSpPr>
        <p:spPr>
          <a:xfrm>
            <a:off x="214282" y="3357566"/>
            <a:ext cx="5643602" cy="185738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3108" y="3929070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全媒体覆盖</a:t>
            </a:r>
            <a:endParaRPr lang="zh-CN" altLang="en-US" sz="32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、收益：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6" name="图片 5" descr="截图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4" y="1938368"/>
            <a:ext cx="4191000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826" y="1678198"/>
            <a:ext cx="450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  <a:latin typeface="+mn-ea"/>
              </a:rPr>
              <a:t>2013.1.15-21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周榜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：</a:t>
            </a:r>
            <a:endParaRPr lang="zh-CN" altLang="en-US" sz="1400" dirty="0"/>
          </a:p>
        </p:txBody>
      </p:sp>
      <p:pic>
        <p:nvPicPr>
          <p:cNvPr id="9" name="图片 8" descr="截图0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1914537"/>
            <a:ext cx="4210050" cy="2657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6314" y="1678198"/>
            <a:ext cx="392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  <a:latin typeface="+mn-ea"/>
              </a:rPr>
              <a:t>2013.1.8-14</a:t>
            </a:r>
            <a:r>
              <a:rPr lang="zh-CN" altLang="en-US" sz="1400" dirty="0" smtClean="0">
                <a:solidFill>
                  <a:schemeClr val="accent2"/>
                </a:solidFill>
                <a:latin typeface="+mn-ea"/>
              </a:rPr>
              <a:t>周榜：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134516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1</a:t>
            </a:r>
            <a:r>
              <a:rPr lang="zh-CN" altLang="en-US" dirty="0" smtClean="0"/>
              <a:t>）部分媒体收入榜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（淘宝出于保密，大媒体不包括在内，只展示中小媒体</a:t>
            </a:r>
            <a:r>
              <a:rPr lang="en-US" altLang="zh-CN" sz="1400" dirty="0" smtClean="0">
                <a:solidFill>
                  <a:schemeClr val="accent2"/>
                </a:solidFill>
              </a:rPr>
              <a:t>TOP10</a:t>
            </a:r>
            <a:r>
              <a:rPr lang="zh-CN" altLang="en-US" sz="1400" dirty="0" smtClean="0">
                <a:solidFill>
                  <a:schemeClr val="accent2"/>
                </a:solidFill>
              </a:rPr>
              <a:t>的媒体收入）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爆炸形 1 11"/>
          <p:cNvSpPr/>
          <p:nvPr/>
        </p:nvSpPr>
        <p:spPr>
          <a:xfrm>
            <a:off x="1357290" y="571484"/>
            <a:ext cx="3000396" cy="78581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3108" y="74287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非常可观</a:t>
            </a:r>
            <a:endParaRPr lang="zh-CN" altLang="en-US" sz="2000" b="1" dirty="0">
              <a:solidFill>
                <a:srgbClr val="FFFF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282" y="785798"/>
            <a:ext cx="4814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）淘宝客橱窗收益</a:t>
            </a:r>
            <a:r>
              <a:rPr lang="zh-CN" altLang="en-US" sz="1400" dirty="0" smtClean="0">
                <a:solidFill>
                  <a:schemeClr val="accent2"/>
                </a:solidFill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</a:rPr>
              <a:t>CPS</a:t>
            </a:r>
            <a:r>
              <a:rPr lang="zh-CN" altLang="en-US" sz="1400" dirty="0" smtClean="0">
                <a:solidFill>
                  <a:schemeClr val="accent2"/>
                </a:solidFill>
              </a:rPr>
              <a:t>计费类型，收益不容小视）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 descr="截图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42988"/>
            <a:ext cx="8639175" cy="2019300"/>
          </a:xfrm>
          <a:prstGeom prst="rect">
            <a:avLst/>
          </a:prstGeom>
        </p:spPr>
      </p:pic>
      <p:pic>
        <p:nvPicPr>
          <p:cNvPr id="10" name="图片 9" descr="截图0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38504"/>
            <a:ext cx="8591550" cy="2076450"/>
          </a:xfrm>
          <a:prstGeom prst="rect">
            <a:avLst/>
          </a:prstGeom>
        </p:spPr>
      </p:pic>
      <p:pic>
        <p:nvPicPr>
          <p:cNvPr id="17" name="图片 16" descr="截图0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142988"/>
            <a:ext cx="8562975" cy="2038350"/>
          </a:xfrm>
          <a:prstGeom prst="rect">
            <a:avLst/>
          </a:prstGeom>
        </p:spPr>
      </p:pic>
      <p:pic>
        <p:nvPicPr>
          <p:cNvPr id="18" name="图片 17" descr="截图0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3143252"/>
            <a:ext cx="8620125" cy="2019300"/>
          </a:xfrm>
          <a:prstGeom prst="rect">
            <a:avLst/>
          </a:prstGeom>
        </p:spPr>
      </p:pic>
      <p:pic>
        <p:nvPicPr>
          <p:cNvPr id="19" name="图片 18" descr="截图1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2" y="1142988"/>
            <a:ext cx="8658225" cy="2085975"/>
          </a:xfrm>
          <a:prstGeom prst="rect">
            <a:avLst/>
          </a:prstGeom>
        </p:spPr>
      </p:pic>
      <p:pic>
        <p:nvPicPr>
          <p:cNvPr id="13" name="图片 12" descr="截图2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42988"/>
            <a:ext cx="9144000" cy="3807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773656"/>
            <a:ext cx="90011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展现形式：</a:t>
            </a:r>
            <a:r>
              <a:rPr lang="en-US" altLang="zh-CN" sz="1200" b="1" dirty="0" smtClean="0">
                <a:solidFill>
                  <a:schemeClr val="accent2"/>
                </a:solidFill>
                <a:latin typeface="+mn-ea"/>
              </a:rPr>
              <a:t>CPS </a:t>
            </a:r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图文广告</a:t>
            </a:r>
            <a:r>
              <a:rPr lang="en-US" altLang="zh-CN" sz="1200" b="1" dirty="0" smtClean="0">
                <a:solidFill>
                  <a:schemeClr val="accent2"/>
                </a:solidFill>
                <a:latin typeface="+mn-ea"/>
              </a:rPr>
              <a:t>+</a:t>
            </a:r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悬浮广告</a:t>
            </a:r>
            <a:endParaRPr lang="en-US" altLang="zh-CN" sz="1200" b="1" dirty="0" smtClean="0">
              <a:solidFill>
                <a:schemeClr val="accent2"/>
              </a:solidFill>
              <a:latin typeface="+mn-ea"/>
            </a:endParaRPr>
          </a:p>
          <a:p>
            <a:pPr marL="342900" indent="-342900"/>
            <a:endParaRPr lang="en-US" altLang="zh-CN" sz="12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392907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85763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10" name="图片 9" descr="截图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2" y="1074306"/>
            <a:ext cx="3219450" cy="2695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406" y="3850854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广告原理：</a:t>
            </a:r>
            <a:r>
              <a:rPr lang="zh-CN" altLang="en-US" sz="1200" dirty="0" smtClean="0"/>
              <a:t>淘宝网与互联网用户人群覆盖度达到</a:t>
            </a:r>
            <a:r>
              <a:rPr lang="en-US" altLang="zh-CN" sz="1200" dirty="0" smtClean="0"/>
              <a:t>80%</a:t>
            </a:r>
            <a:r>
              <a:rPr lang="zh-CN" altLang="en-US" sz="1200" dirty="0" smtClean="0"/>
              <a:t>以上，淘宝联盟精选当季热门成交商品，推送佣金及成交最高男装、女装、箱包等类目的商品。</a:t>
            </a:r>
            <a:br>
              <a:rPr lang="zh-CN" altLang="en-US" sz="1200" dirty="0" smtClean="0"/>
            </a:br>
            <a:r>
              <a:rPr lang="zh-CN" altLang="en-US" sz="1200" b="1" dirty="0" smtClean="0"/>
              <a:t>广告优势：</a:t>
            </a:r>
            <a:r>
              <a:rPr lang="zh-CN" altLang="en-US" sz="1200" dirty="0" smtClean="0"/>
              <a:t>按成交计费的图文广告精选当季最热门的商品，优选佣金最高的商品，提升在您网站上的广告的成交效果，提升您的收益。</a:t>
            </a:r>
            <a:br>
              <a:rPr lang="zh-CN" altLang="en-US" sz="1200" dirty="0" smtClean="0"/>
            </a:br>
            <a:r>
              <a:rPr lang="zh-CN" altLang="en-US" sz="1200" dirty="0" smtClean="0"/>
              <a:t>广告投放效果展示：</a:t>
            </a:r>
            <a:r>
              <a:rPr lang="en-US" sz="1200" dirty="0" smtClean="0">
                <a:hlinkClick r:id="rId4"/>
              </a:rPr>
              <a:t>http://house.ifeng.com/news/detail_2013_01/30/21749841_0.shtml</a:t>
            </a:r>
            <a:endParaRPr lang="en-US" sz="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9" name="图片 8" descr="截图2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4" y="1071550"/>
            <a:ext cx="1924050" cy="1933575"/>
          </a:xfrm>
          <a:prstGeom prst="rect">
            <a:avLst/>
          </a:prstGeom>
        </p:spPr>
      </p:pic>
      <p:pic>
        <p:nvPicPr>
          <p:cNvPr id="13" name="图片 12" descr="截图2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84" y="1071550"/>
            <a:ext cx="1924050" cy="194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773656"/>
            <a:ext cx="90011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）淘宝</a:t>
            </a:r>
            <a:r>
              <a:rPr lang="en-US" altLang="zh-CN" dirty="0" smtClean="0"/>
              <a:t>CPC</a:t>
            </a:r>
            <a:r>
              <a:rPr lang="zh-CN" altLang="en-US" dirty="0" smtClean="0"/>
              <a:t>橱窗推广（点击计费模式）</a:t>
            </a:r>
            <a:endParaRPr lang="en-US" altLang="zh-CN" dirty="0" smtClean="0"/>
          </a:p>
          <a:p>
            <a:pPr marL="342900" indent="-342900"/>
            <a:endParaRPr lang="en-US" altLang="zh-CN" sz="1400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zh-CN" sz="1400" b="1" dirty="0" smtClean="0">
                <a:solidFill>
                  <a:schemeClr val="accent2"/>
                </a:solidFill>
              </a:rPr>
              <a:t>        a.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申请条件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 </a:t>
            </a:r>
          </a:p>
          <a:p>
            <a:pPr marL="342900" indent="-342900"/>
            <a:r>
              <a:rPr lang="en-US" altLang="zh-CN" sz="1400" b="1" dirty="0" smtClean="0">
                <a:solidFill>
                  <a:schemeClr val="accent2"/>
                </a:solidFill>
              </a:rPr>
              <a:t>       </a:t>
            </a:r>
            <a:endParaRPr lang="en-US" altLang="zh-CN" sz="1400" b="1" dirty="0">
              <a:solidFill>
                <a:schemeClr val="accent2"/>
              </a:solidFill>
            </a:endParaRPr>
          </a:p>
          <a:p>
            <a:pPr marL="342900" indent="-342900"/>
            <a:r>
              <a:rPr lang="zh-CN" altLang="en-US" sz="1400" dirty="0" smtClean="0"/>
              <a:t>        </a:t>
            </a:r>
            <a:r>
              <a:rPr lang="en-US" altLang="zh-CN" sz="1400" dirty="0" smtClean="0">
                <a:solidFill>
                  <a:schemeClr val="accent2"/>
                </a:solidFill>
              </a:rPr>
              <a:t>1.</a:t>
            </a:r>
            <a:r>
              <a:rPr lang="zh-CN" altLang="en-US" sz="1400" dirty="0" smtClean="0">
                <a:solidFill>
                  <a:schemeClr val="accent2"/>
                </a:solidFill>
              </a:rPr>
              <a:t>投放拥有点击权限的橱窗广告的页面的</a:t>
            </a:r>
            <a:r>
              <a:rPr lang="en-US" altLang="zh-CN" sz="1400" dirty="0" smtClean="0">
                <a:solidFill>
                  <a:schemeClr val="accent2"/>
                </a:solidFill>
              </a:rPr>
              <a:t>PV</a:t>
            </a:r>
            <a:r>
              <a:rPr lang="zh-CN" altLang="en-US" sz="1400" dirty="0" smtClean="0">
                <a:solidFill>
                  <a:schemeClr val="accent2"/>
                </a:solidFill>
              </a:rPr>
              <a:t>每天达到</a:t>
            </a:r>
            <a:r>
              <a:rPr lang="en-US" altLang="zh-CN" sz="1400" dirty="0" smtClean="0">
                <a:solidFill>
                  <a:schemeClr val="accent2"/>
                </a:solidFill>
              </a:rPr>
              <a:t>6</a:t>
            </a:r>
            <a:r>
              <a:rPr lang="zh-CN" altLang="en-US" sz="1400" dirty="0" smtClean="0">
                <a:solidFill>
                  <a:schemeClr val="accent2"/>
                </a:solidFill>
              </a:rPr>
              <a:t>万以上，所以请大家将代码投放在高流量页面如网站文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zh-CN" sz="1400" dirty="0" smtClean="0">
                <a:solidFill>
                  <a:schemeClr val="accent2"/>
                </a:solidFill>
              </a:rPr>
              <a:t>          </a:t>
            </a:r>
            <a:r>
              <a:rPr lang="zh-CN" altLang="en-US" sz="1400" dirty="0" smtClean="0">
                <a:solidFill>
                  <a:schemeClr val="accent2"/>
                </a:solidFill>
              </a:rPr>
              <a:t> 章页上。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zh-CN" altLang="en-US" sz="1400" dirty="0" smtClean="0">
                <a:solidFill>
                  <a:schemeClr val="accent2"/>
                </a:solidFill>
              </a:rPr>
              <a:t/>
            </a:r>
            <a:br>
              <a:rPr lang="zh-CN" altLang="en-US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2.</a:t>
            </a:r>
            <a:r>
              <a:rPr lang="zh-CN" altLang="en-US" sz="1400" dirty="0" smtClean="0">
                <a:solidFill>
                  <a:schemeClr val="accent2"/>
                </a:solidFill>
              </a:rPr>
              <a:t>网站域名必须备案</a:t>
            </a:r>
            <a:r>
              <a:rPr lang="en-US" altLang="zh-CN" sz="1400" dirty="0" smtClean="0">
                <a:solidFill>
                  <a:schemeClr val="accent2"/>
                </a:solidFill>
              </a:rPr>
              <a:t>; </a:t>
            </a:r>
          </a:p>
          <a:p>
            <a:pPr marL="342900" indent="-342900"/>
            <a:r>
              <a:rPr lang="en-US" altLang="zh-CN" sz="1400" dirty="0" smtClean="0">
                <a:solidFill>
                  <a:schemeClr val="accent2"/>
                </a:solidFill>
              </a:rPr>
              <a:t/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3.</a:t>
            </a:r>
            <a:r>
              <a:rPr lang="zh-CN" altLang="en-US" sz="1400" dirty="0" smtClean="0">
                <a:solidFill>
                  <a:schemeClr val="accent2"/>
                </a:solidFill>
              </a:rPr>
              <a:t>网站创建时间大于</a:t>
            </a:r>
            <a:r>
              <a:rPr lang="en-US" altLang="zh-CN" sz="1400" dirty="0" smtClean="0">
                <a:solidFill>
                  <a:schemeClr val="accent2"/>
                </a:solidFill>
              </a:rPr>
              <a:t>1</a:t>
            </a:r>
            <a:r>
              <a:rPr lang="zh-CN" altLang="en-US" sz="1400" dirty="0" smtClean="0">
                <a:solidFill>
                  <a:schemeClr val="accent2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2"/>
                </a:solidFill>
              </a:rPr>
              <a:t>;</a:t>
            </a:r>
          </a:p>
          <a:p>
            <a:pPr marL="342900" indent="-342900"/>
            <a:r>
              <a:rPr lang="en-US" altLang="zh-CN" sz="1400" dirty="0" smtClean="0">
                <a:solidFill>
                  <a:schemeClr val="accent2"/>
                </a:solidFill>
              </a:rPr>
              <a:t/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4.</a:t>
            </a:r>
            <a:r>
              <a:rPr lang="zh-CN" altLang="en-US" sz="1400" dirty="0" smtClean="0">
                <a:solidFill>
                  <a:schemeClr val="accent2"/>
                </a:solidFill>
              </a:rPr>
              <a:t>网站内容健康，无色情内容，无多重弹出广告干扰用户体验；网站内容经常更新，无过时信息；网站能正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zh-CN" sz="1400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sz="1400" dirty="0" smtClean="0">
                <a:solidFill>
                  <a:schemeClr val="accent2"/>
                </a:solidFill>
              </a:rPr>
              <a:t>常观看视频或试听音乐</a:t>
            </a:r>
            <a:r>
              <a:rPr lang="en-US" altLang="zh-CN" sz="1400" dirty="0" smtClean="0">
                <a:solidFill>
                  <a:schemeClr val="accent2"/>
                </a:solidFill>
              </a:rPr>
              <a:t>; </a:t>
            </a:r>
          </a:p>
          <a:p>
            <a:pPr marL="342900" indent="-342900"/>
            <a:r>
              <a:rPr lang="en-US" altLang="zh-CN" sz="1400" dirty="0" smtClean="0">
                <a:solidFill>
                  <a:schemeClr val="accent2"/>
                </a:solidFill>
              </a:rPr>
              <a:t/>
            </a:r>
            <a:br>
              <a:rPr lang="en-US" altLang="zh-CN" sz="1400" dirty="0" smtClean="0">
                <a:solidFill>
                  <a:schemeClr val="accent2"/>
                </a:solidFill>
              </a:rPr>
            </a:br>
            <a:r>
              <a:rPr lang="en-US" altLang="zh-CN" sz="1400" dirty="0" smtClean="0">
                <a:solidFill>
                  <a:schemeClr val="accent2"/>
                </a:solidFill>
              </a:rPr>
              <a:t>5.</a:t>
            </a:r>
            <a:r>
              <a:rPr lang="zh-CN" altLang="en-US" sz="1400" dirty="0" smtClean="0">
                <a:solidFill>
                  <a:schemeClr val="accent2"/>
                </a:solidFill>
              </a:rPr>
              <a:t>搜索引擎收录良好，流量来源正常。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773656"/>
            <a:ext cx="90011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b="1" dirty="0" smtClean="0">
                <a:solidFill>
                  <a:schemeClr val="accent2"/>
                </a:solidFill>
              </a:rPr>
              <a:t> b.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展现形式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1200" b="1" dirty="0" smtClean="0">
                <a:solidFill>
                  <a:schemeClr val="accent2"/>
                </a:solidFill>
              </a:rPr>
              <a:t>图文广告、悬浮广告</a:t>
            </a:r>
            <a:endParaRPr lang="en-US" altLang="zh-CN" sz="1200" b="1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zh-CN" sz="1200" b="1" dirty="0" smtClean="0">
                <a:solidFill>
                  <a:schemeClr val="accent2"/>
                </a:solidFill>
              </a:rPr>
              <a:t>         </a:t>
            </a:r>
            <a:endParaRPr lang="en-US" altLang="zh-CN" sz="12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  <p:pic>
        <p:nvPicPr>
          <p:cNvPr id="5" name="图片 4" descr="截图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8"/>
            <a:ext cx="2857500" cy="2428875"/>
          </a:xfrm>
          <a:prstGeom prst="rect">
            <a:avLst/>
          </a:prstGeom>
        </p:spPr>
      </p:pic>
      <p:pic>
        <p:nvPicPr>
          <p:cNvPr id="6" name="图片 5" descr="截图1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082" y="1507980"/>
            <a:ext cx="2914992" cy="2421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82" y="3929070"/>
            <a:ext cx="84296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广告原理：</a:t>
            </a:r>
            <a:r>
              <a:rPr lang="zh-CN" altLang="en-US" sz="1200" dirty="0" smtClean="0"/>
              <a:t>淘宝网根据用户的浏览及购买行为，将用户分成若干个人群，包括女装，男装，数码，家居，男鞋，女鞋等，在您的用户访问您的网站的时候，自动将您的用户进行分类并推送不同类型的广告。</a:t>
            </a:r>
            <a:endParaRPr lang="en-US" altLang="zh-CN" sz="1200" dirty="0" smtClean="0"/>
          </a:p>
          <a:p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zh-CN" altLang="en-US" sz="1200" b="1" dirty="0" smtClean="0"/>
              <a:t>广告优势：</a:t>
            </a:r>
            <a:r>
              <a:rPr lang="zh-CN" altLang="en-US" sz="1200" dirty="0" smtClean="0"/>
              <a:t>广告素材的精美度极高，所有图片全部由专业广告优化人员设计，为您推送可以匹配品牌广告的高质量内容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200" dirty="0" smtClean="0"/>
          </a:p>
          <a:p>
            <a:r>
              <a:rPr lang="zh-CN" altLang="en-US" sz="1200" b="1" dirty="0" smtClean="0"/>
              <a:t>广告投放效果展示：</a:t>
            </a:r>
            <a:r>
              <a:rPr lang="en-US" sz="1200" dirty="0" smtClean="0">
                <a:hlinkClick r:id="rId5"/>
              </a:rPr>
              <a:t>http://clothing.lady8844.com/clothing/school/2012-08-01/1343803469d1052190.html</a:t>
            </a:r>
            <a:endParaRPr lang="en-US" sz="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9" name="图片 8" descr="截图2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335" y="2405789"/>
            <a:ext cx="1515777" cy="1523281"/>
          </a:xfrm>
          <a:prstGeom prst="rect">
            <a:avLst/>
          </a:prstGeom>
        </p:spPr>
      </p:pic>
      <p:pic>
        <p:nvPicPr>
          <p:cNvPr id="10" name="图片 9" descr="截图2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950" y="717653"/>
            <a:ext cx="1552967" cy="1568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773656"/>
            <a:ext cx="90011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b="1" dirty="0" smtClean="0">
                <a:solidFill>
                  <a:schemeClr val="accent2"/>
                </a:solidFill>
              </a:rPr>
              <a:t> b.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展现形式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sz="1200" b="1" dirty="0" smtClean="0">
                <a:solidFill>
                  <a:schemeClr val="accent2"/>
                </a:solidFill>
              </a:rPr>
              <a:t>单品广告</a:t>
            </a:r>
            <a:endParaRPr lang="en-US" altLang="zh-CN" sz="1200" b="1" dirty="0" smtClean="0">
              <a:solidFill>
                <a:schemeClr val="accent2"/>
              </a:solidFill>
            </a:endParaRPr>
          </a:p>
          <a:p>
            <a:pPr marL="342900" indent="-342900"/>
            <a:r>
              <a:rPr lang="en-US" altLang="zh-CN" sz="1200" b="1" dirty="0" smtClean="0">
                <a:solidFill>
                  <a:schemeClr val="accent2"/>
                </a:solidFill>
              </a:rPr>
              <a:t>         </a:t>
            </a:r>
            <a:endParaRPr lang="en-US" altLang="zh-CN" sz="12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392907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9" name="图片 8" descr="截图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5" y="1500178"/>
            <a:ext cx="2867025" cy="2400300"/>
          </a:xfrm>
          <a:prstGeom prst="rect">
            <a:avLst/>
          </a:prstGeom>
        </p:spPr>
      </p:pic>
      <p:pic>
        <p:nvPicPr>
          <p:cNvPr id="10" name="图片 9" descr="截图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6" y="1500178"/>
            <a:ext cx="2857500" cy="2371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282" y="385763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广告原理：</a:t>
            </a:r>
            <a:r>
              <a:rPr lang="zh-CN" altLang="en-US" sz="1200" dirty="0" smtClean="0"/>
              <a:t>淘宝网根据用户的浏览及购买行为，通过用户的</a:t>
            </a:r>
            <a:r>
              <a:rPr lang="en-US" sz="1200" dirty="0" smtClean="0"/>
              <a:t>cookies</a:t>
            </a:r>
            <a:r>
              <a:rPr lang="zh-CN" altLang="en-US" sz="1200" dirty="0" smtClean="0"/>
              <a:t>精准推送用户喜好的商品，每次刷新都会展示不一样的广告内容。</a:t>
            </a:r>
            <a:endParaRPr lang="en-US" altLang="zh-CN" sz="1200" dirty="0" smtClean="0"/>
          </a:p>
          <a:p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r>
              <a:rPr lang="zh-CN" altLang="en-US" sz="1200" b="1" dirty="0" smtClean="0"/>
              <a:t>广告优势：</a:t>
            </a:r>
            <a:r>
              <a:rPr lang="zh-CN" altLang="en-US" sz="1200" dirty="0" smtClean="0"/>
              <a:t>相对图文定向广告，单品广告的优势是覆盖全类目，更精准的匹配技术，以及实时推送，当然最重要的是更高的收益能力。</a:t>
            </a:r>
            <a:endParaRPr lang="en-US" altLang="zh-CN" sz="1200" dirty="0" smtClean="0"/>
          </a:p>
          <a:p>
            <a:endParaRPr lang="en-US" sz="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44" y="773656"/>
            <a:ext cx="90011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b="1" dirty="0" smtClean="0">
                <a:solidFill>
                  <a:schemeClr val="accent2"/>
                </a:solidFill>
              </a:rPr>
              <a:t> b.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展现形式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/>
            <a:endParaRPr lang="en-US" altLang="zh-CN" sz="14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en-US" sz="1200" b="1" dirty="0" smtClean="0">
                <a:solidFill>
                  <a:schemeClr val="accent2"/>
                </a:solidFill>
                <a:latin typeface="+mn-ea"/>
              </a:rPr>
              <a:t>TANX</a:t>
            </a:r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广告</a:t>
            </a:r>
            <a:r>
              <a:rPr lang="en-US" sz="1200" b="1" dirty="0" err="1" smtClean="0">
                <a:solidFill>
                  <a:schemeClr val="accent2"/>
                </a:solidFill>
                <a:latin typeface="+mn-ea"/>
              </a:rPr>
              <a:t>Taobao</a:t>
            </a:r>
            <a:r>
              <a:rPr lang="en-US" sz="1200" b="1" dirty="0" smtClean="0">
                <a:solidFill>
                  <a:schemeClr val="accent2"/>
                </a:solidFill>
                <a:latin typeface="+mn-ea"/>
              </a:rPr>
              <a:t> Ad Network &amp; Exchange</a:t>
            </a:r>
            <a:endParaRPr lang="en-US" altLang="zh-CN" sz="1200" b="1" dirty="0" smtClean="0">
              <a:solidFill>
                <a:schemeClr val="accent2"/>
              </a:solidFill>
              <a:latin typeface="+mn-ea"/>
            </a:endParaRPr>
          </a:p>
          <a:p>
            <a:pPr marL="342900" indent="-342900"/>
            <a:endParaRPr lang="en-US" altLang="zh-CN" sz="1200" dirty="0" smtClean="0"/>
          </a:p>
          <a:p>
            <a:pPr marL="342900" indent="-342900"/>
            <a:endParaRPr lang="en-US" altLang="zh-CN" sz="1400" dirty="0" smtClean="0"/>
          </a:p>
          <a:p>
            <a:pPr marL="342900" indent="-342900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392907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857632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13" name="图片 12" descr="截图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5" y="1419232"/>
            <a:ext cx="2905125" cy="2438400"/>
          </a:xfrm>
          <a:prstGeom prst="rect">
            <a:avLst/>
          </a:prstGeom>
        </p:spPr>
      </p:pic>
      <p:pic>
        <p:nvPicPr>
          <p:cNvPr id="14" name="图片 13" descr="截图2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1419232"/>
            <a:ext cx="2838450" cy="2438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44" y="3786194"/>
            <a:ext cx="65008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广告原理：</a:t>
            </a:r>
            <a:r>
              <a:rPr lang="zh-CN" altLang="en-US" sz="1200" dirty="0" smtClean="0"/>
              <a:t>淘宝联盟具有国内领先的实时竞价平台，依据人群定向，精准锁定目标人群，推送覆盖全行业的广告。</a:t>
            </a:r>
            <a:br>
              <a:rPr lang="zh-CN" altLang="en-US" sz="1200" dirty="0" smtClean="0"/>
            </a:br>
            <a:r>
              <a:rPr lang="zh-CN" altLang="en-US" sz="1200" b="1" dirty="0" smtClean="0"/>
              <a:t>广告优势：</a:t>
            </a:r>
            <a:r>
              <a:rPr lang="zh-CN" altLang="en-US" sz="1200" dirty="0" smtClean="0"/>
              <a:t>目前</a:t>
            </a:r>
            <a:r>
              <a:rPr lang="en-US" sz="1200" dirty="0" smtClean="0"/>
              <a:t>TANX</a:t>
            </a:r>
            <a:r>
              <a:rPr lang="zh-CN" altLang="en-US" sz="1200" dirty="0" smtClean="0"/>
              <a:t>广告通过第三方的</a:t>
            </a:r>
            <a:r>
              <a:rPr lang="en-US" sz="1200" dirty="0" smtClean="0"/>
              <a:t>DSP，</a:t>
            </a:r>
            <a:r>
              <a:rPr lang="zh-CN" altLang="en-US" sz="1200" dirty="0" smtClean="0"/>
              <a:t>已经进行了多个领域的广告投放，包括游戏、旅游、电商、汽车、快消等，覆盖全行业，并以单品广告作为抄底投放，拥有极高的匹配能力和收益能力。</a:t>
            </a:r>
            <a:br>
              <a:rPr lang="zh-CN" altLang="en-US" sz="1200" dirty="0" smtClean="0"/>
            </a:br>
            <a:r>
              <a:rPr lang="zh-CN" altLang="en-US" sz="1200" b="1" dirty="0" smtClean="0"/>
              <a:t>广告投放效果展示：</a:t>
            </a:r>
            <a:r>
              <a:rPr lang="en-US" sz="1200" dirty="0" smtClean="0">
                <a:hlinkClick r:id="rId5"/>
              </a:rPr>
              <a:t>http://hot.online.sh.cn/content/2012-07/02/content_5412522.htm</a:t>
            </a:r>
            <a:r>
              <a:rPr lang="zh-CN" altLang="en-US" sz="1200" dirty="0" smtClean="0"/>
              <a:t>（右侧中间广告位）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各方需求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14282" y="785798"/>
          <a:ext cx="6786610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SWOT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分析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1950" y="825500"/>
          <a:ext cx="766763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818"/>
                <a:gridCol w="3833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（优势）</a:t>
                      </a:r>
                      <a:endParaRPr lang="zh-CN" altLang="en-US" sz="24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</a:t>
                      </a:r>
                      <a:r>
                        <a:rPr lang="zh-CN" altLang="en-US" sz="240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（弱势）</a:t>
                      </a:r>
                      <a:endParaRPr lang="zh-CN" altLang="en-US" sz="2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、广告主资源丰富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、媒体资源丰富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zh-CN" altLang="en-US" smtClean="0">
                          <a:solidFill>
                            <a:schemeClr val="accent2"/>
                          </a:solidFill>
                        </a:rPr>
                        <a:t>、可借鉴亿告现有广告形式及技术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、橱窗内容不能基于用户行为推荐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、数据体系不健全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（机会）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T</a:t>
                      </a:r>
                      <a:r>
                        <a:rPr lang="zh-CN" altLang="en-US" sz="24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（威胁）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、橱窗推广亿起发拓宽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媒体的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重要 </a:t>
                      </a:r>
                      <a:endParaRPr lang="en-US" altLang="zh-CN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    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 产品</a:t>
                      </a:r>
                      <a:endParaRPr lang="en-US" altLang="zh-CN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、使流量效率更高，收入增加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accent2"/>
                          </a:solidFill>
                        </a:rPr>
                        <a:t>、淘宝橱窗市场份额已经覆盖到全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      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媒体，且越做越大，形式多样，</a:t>
                      </a:r>
                      <a:endParaRPr lang="en-US" altLang="zh-CN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      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相应的解决方案健全，媒体忠诚</a:t>
                      </a:r>
                      <a:endParaRPr lang="en-US" altLang="zh-CN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      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度高，如果亿起发不做会逐渐被</a:t>
                      </a:r>
                      <a:endParaRPr lang="en-US" altLang="zh-CN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accent2"/>
                          </a:solidFill>
                        </a:rPr>
                        <a:t>       </a:t>
                      </a:r>
                      <a:r>
                        <a:rPr lang="zh-CN" altLang="en-US" baseline="0" dirty="0" smtClean="0">
                          <a:solidFill>
                            <a:schemeClr val="accent2"/>
                          </a:solidFill>
                        </a:rPr>
                        <a:t>淘宝侵蚀</a:t>
                      </a:r>
                      <a:endParaRPr lang="en-US" altLang="zh-CN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44" y="785798"/>
            <a:ext cx="5410200" cy="665163"/>
            <a:chOff x="1152" y="1104"/>
            <a:chExt cx="3408" cy="41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64" y="114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FF0000"/>
                  </a:solidFill>
                  <a:ea typeface="黑体" pitchFamily="2" charset="-122"/>
                </a:rPr>
                <a:t>项目简介</a:t>
              </a:r>
              <a:endParaRPr lang="zh-CN" altLang="en-US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42844" y="1700198"/>
            <a:ext cx="5410200" cy="665163"/>
            <a:chOff x="1152" y="1680"/>
            <a:chExt cx="3408" cy="419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64" y="171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项目目标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2844" y="2592373"/>
            <a:ext cx="5410200" cy="665163"/>
            <a:chOff x="1152" y="2242"/>
            <a:chExt cx="3408" cy="4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项目分析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2844" y="3506773"/>
            <a:ext cx="5410200" cy="665163"/>
            <a:chOff x="1152" y="2818"/>
            <a:chExt cx="3408" cy="419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18" name="AutoShape 3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064" y="2854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2844" y="4357698"/>
            <a:ext cx="5410200" cy="665163"/>
            <a:chOff x="1152" y="2242"/>
            <a:chExt cx="3408" cy="41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产品概述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584314" y="3571880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业务模式</a:t>
            </a:r>
            <a:endParaRPr lang="zh-CN" altLang="en-US" sz="24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44" y="785798"/>
            <a:ext cx="5410200" cy="665163"/>
            <a:chOff x="1152" y="1104"/>
            <a:chExt cx="3408" cy="41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64" y="114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项目简介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42844" y="1700198"/>
            <a:ext cx="5410200" cy="665163"/>
            <a:chOff x="1152" y="1680"/>
            <a:chExt cx="3408" cy="419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64" y="171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项目目标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2844" y="2592373"/>
            <a:ext cx="5410200" cy="665163"/>
            <a:chOff x="1152" y="2242"/>
            <a:chExt cx="3408" cy="4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项目分析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2844" y="3506773"/>
            <a:ext cx="5410200" cy="665163"/>
            <a:chOff x="1152" y="2818"/>
            <a:chExt cx="3408" cy="419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18" name="AutoShape 3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064" y="2854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2844" y="4357698"/>
            <a:ext cx="5410200" cy="665163"/>
            <a:chOff x="1152" y="2242"/>
            <a:chExt cx="3408" cy="41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产品概述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584314" y="3571880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FF0000"/>
                </a:solidFill>
                <a:ea typeface="黑体" pitchFamily="2" charset="-122"/>
              </a:rPr>
              <a:t>业务模式</a:t>
            </a:r>
            <a:endParaRPr lang="zh-CN" altLang="en-US" sz="24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四、业务模式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核心用户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推广方式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82" y="785798"/>
            <a:ext cx="2571768" cy="714380"/>
            <a:chOff x="214282" y="785798"/>
            <a:chExt cx="2571768" cy="714380"/>
          </a:xfrm>
        </p:grpSpPr>
        <p:sp>
          <p:nvSpPr>
            <p:cNvPr id="9" name="矩形 8"/>
            <p:cNvSpPr/>
            <p:nvPr/>
          </p:nvSpPr>
          <p:spPr>
            <a:xfrm>
              <a:off x="285720" y="785798"/>
              <a:ext cx="2143140" cy="7143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282" y="92867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有独立域名的网站主</a:t>
              </a:r>
              <a:endParaRPr lang="zh-CN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4282" y="1571616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将获取到的橱窗</a:t>
            </a:r>
            <a:r>
              <a:rPr lang="en-US" altLang="zh-CN" dirty="0" smtClean="0"/>
              <a:t>JS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IFRAME</a:t>
            </a:r>
            <a:r>
              <a:rPr lang="zh-CN" altLang="en-US" dirty="0" smtClean="0"/>
              <a:t>代码方面在网站首页、内页、通栏、右侧、两侧、底部等地方，详见下面：</a:t>
            </a:r>
            <a:endParaRPr lang="zh-CN" altLang="en-US" dirty="0"/>
          </a:p>
        </p:txBody>
      </p:sp>
      <p:pic>
        <p:nvPicPr>
          <p:cNvPr id="13" name="图片 12" descr="截图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2181516"/>
            <a:ext cx="9060905" cy="2747686"/>
          </a:xfrm>
          <a:prstGeom prst="rect">
            <a:avLst/>
          </a:prstGeom>
        </p:spPr>
      </p:pic>
      <p:pic>
        <p:nvPicPr>
          <p:cNvPr id="17" name="图片 16" descr="T1Vw5yXi4TXXXz.TkZ-1093-58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850" y="12858820"/>
            <a:ext cx="9144000" cy="4894090"/>
          </a:xfrm>
          <a:prstGeom prst="rect">
            <a:avLst/>
          </a:prstGeom>
        </p:spPr>
      </p:pic>
      <p:pic>
        <p:nvPicPr>
          <p:cNvPr id="18" name="图片 17" descr="截图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" y="580461"/>
            <a:ext cx="9101001" cy="5277435"/>
          </a:xfrm>
          <a:prstGeom prst="rect">
            <a:avLst/>
          </a:prstGeom>
        </p:spPr>
      </p:pic>
      <p:pic>
        <p:nvPicPr>
          <p:cNvPr id="19" name="图片 18" descr="T1KHuzXmd4XXclxqnH-1044-54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62292"/>
            <a:ext cx="9144000" cy="4738414"/>
          </a:xfrm>
          <a:prstGeom prst="rect">
            <a:avLst/>
          </a:prstGeom>
        </p:spPr>
      </p:pic>
      <p:pic>
        <p:nvPicPr>
          <p:cNvPr id="20" name="图片 19" descr="T1Vw5yXi4TXXXz.TkZ-1093-58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616"/>
            <a:ext cx="9144000" cy="4894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四、业务模式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盈利模式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811" y="1071550"/>
            <a:ext cx="2741553" cy="1218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1467141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橱窗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CPS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44" y="785798"/>
            <a:ext cx="5410200" cy="665163"/>
            <a:chOff x="1152" y="1104"/>
            <a:chExt cx="3408" cy="41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64" y="114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项目简介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42844" y="1700198"/>
            <a:ext cx="5410200" cy="665163"/>
            <a:chOff x="1152" y="1680"/>
            <a:chExt cx="3408" cy="419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64" y="171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项目目标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2844" y="2592373"/>
            <a:ext cx="5410200" cy="665163"/>
            <a:chOff x="1152" y="2242"/>
            <a:chExt cx="3408" cy="4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项目分析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2844" y="3506773"/>
            <a:ext cx="5410200" cy="665163"/>
            <a:chOff x="1152" y="2818"/>
            <a:chExt cx="3408" cy="419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18" name="AutoShape 3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064" y="2854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2844" y="4357698"/>
            <a:ext cx="5410200" cy="665163"/>
            <a:chOff x="1152" y="2242"/>
            <a:chExt cx="3408" cy="41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FF0000"/>
                  </a:solidFill>
                  <a:ea typeface="黑体" pitchFamily="2" charset="-122"/>
                </a:rPr>
                <a:t>产品概述</a:t>
              </a:r>
              <a:endParaRPr lang="zh-CN" altLang="en-US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584314" y="3571880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业务模式</a:t>
            </a:r>
            <a:endParaRPr lang="zh-CN" altLang="en-US" sz="24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五、产品概述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工作流程图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1472" y="1000112"/>
            <a:ext cx="5286412" cy="3357586"/>
            <a:chOff x="571472" y="1000112"/>
            <a:chExt cx="5286412" cy="3357586"/>
          </a:xfrm>
        </p:grpSpPr>
        <p:sp>
          <p:nvSpPr>
            <p:cNvPr id="3" name="流程图: 过程 2"/>
            <p:cNvSpPr/>
            <p:nvPr/>
          </p:nvSpPr>
          <p:spPr>
            <a:xfrm>
              <a:off x="571472" y="100011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收集素材</a:t>
              </a:r>
              <a:endParaRPr lang="zh-CN" altLang="en-US" sz="1200" b="1" dirty="0"/>
            </a:p>
          </p:txBody>
        </p:sp>
        <p:sp>
          <p:nvSpPr>
            <p:cNvPr id="5" name="右箭头 4"/>
            <p:cNvSpPr/>
            <p:nvPr/>
          </p:nvSpPr>
          <p:spPr>
            <a:xfrm>
              <a:off x="1500166" y="1071550"/>
              <a:ext cx="357190" cy="2143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1857356" y="100011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拼装链接</a:t>
              </a:r>
              <a:endParaRPr lang="zh-CN" altLang="en-US" sz="1200" b="1" dirty="0"/>
            </a:p>
          </p:txBody>
        </p:sp>
        <p:sp>
          <p:nvSpPr>
            <p:cNvPr id="8" name="右箭头 7"/>
            <p:cNvSpPr/>
            <p:nvPr/>
          </p:nvSpPr>
          <p:spPr>
            <a:xfrm>
              <a:off x="2786050" y="1071550"/>
              <a:ext cx="357190" cy="2143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143240" y="100011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上传数据</a:t>
              </a:r>
              <a:endParaRPr lang="zh-CN" altLang="en-US" sz="1200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071934" y="1071550"/>
              <a:ext cx="357190" cy="21431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4429124" y="100011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文件上传</a:t>
              </a:r>
              <a:endParaRPr lang="zh-CN" altLang="en-US" sz="1200" b="1" dirty="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4429124" y="1643054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获取代码</a:t>
              </a:r>
              <a:endParaRPr lang="zh-CN" altLang="en-US" sz="1200" b="1" dirty="0"/>
            </a:p>
          </p:txBody>
        </p:sp>
        <p:sp>
          <p:nvSpPr>
            <p:cNvPr id="20" name="流程图: 过程 19"/>
            <p:cNvSpPr/>
            <p:nvPr/>
          </p:nvSpPr>
          <p:spPr>
            <a:xfrm>
              <a:off x="3857620" y="242887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JS</a:t>
              </a:r>
              <a:r>
                <a:rPr lang="zh-CN" altLang="en-US" sz="1200" b="1" dirty="0" smtClean="0"/>
                <a:t>形式</a:t>
              </a:r>
              <a:endParaRPr lang="zh-CN" altLang="en-US" sz="1200" b="1" dirty="0"/>
            </a:p>
          </p:txBody>
        </p:sp>
        <p:sp>
          <p:nvSpPr>
            <p:cNvPr id="21" name="流程图: 过程 20"/>
            <p:cNvSpPr/>
            <p:nvPr/>
          </p:nvSpPr>
          <p:spPr>
            <a:xfrm>
              <a:off x="4929190" y="2428872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/>
                <a:t>iframe</a:t>
              </a:r>
              <a:r>
                <a:rPr lang="zh-CN" altLang="en-US" sz="1200" b="1" dirty="0" smtClean="0"/>
                <a:t>形式</a:t>
              </a:r>
              <a:endParaRPr lang="zh-CN" altLang="en-US" sz="1200" b="1" dirty="0"/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4429124" y="4000508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获取收入</a:t>
              </a:r>
              <a:endParaRPr lang="zh-CN" altLang="en-US" sz="1200" b="1" dirty="0"/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4429124" y="3357566"/>
              <a:ext cx="928694" cy="35719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/>
                <a:t>投放代码</a:t>
              </a:r>
              <a:endParaRPr lang="zh-CN" altLang="en-US" sz="1200" b="1" dirty="0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4786314" y="1357302"/>
            <a:ext cx="214314" cy="2857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500562" y="2000244"/>
            <a:ext cx="142876" cy="4286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072066" y="2000244"/>
            <a:ext cx="142876" cy="4286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标注 21"/>
          <p:cNvSpPr/>
          <p:nvPr/>
        </p:nvSpPr>
        <p:spPr>
          <a:xfrm>
            <a:off x="4500562" y="2786062"/>
            <a:ext cx="785818" cy="571504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786314" y="3714756"/>
            <a:ext cx="214314" cy="2857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五、产品概述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产品规划路线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8"/>
            <a:ext cx="878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720" y="1643054"/>
            <a:ext cx="2143140" cy="285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85720" y="857236"/>
            <a:ext cx="2143140" cy="693562"/>
            <a:chOff x="1423" y="724778"/>
            <a:chExt cx="1733906" cy="693562"/>
          </a:xfrm>
        </p:grpSpPr>
        <p:sp>
          <p:nvSpPr>
            <p:cNvPr id="26" name="燕尾形 25"/>
            <p:cNvSpPr/>
            <p:nvPr/>
          </p:nvSpPr>
          <p:spPr>
            <a:xfrm>
              <a:off x="1423" y="724778"/>
              <a:ext cx="1733906" cy="6935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4"/>
            <p:cNvSpPr/>
            <p:nvPr/>
          </p:nvSpPr>
          <p:spPr>
            <a:xfrm>
              <a:off x="348204" y="724778"/>
              <a:ext cx="1040344" cy="69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一期</a:t>
              </a:r>
              <a:endParaRPr lang="zh-CN" alt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143240" y="1643054"/>
            <a:ext cx="2143140" cy="285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43240" y="857236"/>
            <a:ext cx="2143140" cy="693562"/>
            <a:chOff x="1423" y="724778"/>
            <a:chExt cx="1733906" cy="693562"/>
          </a:xfrm>
        </p:grpSpPr>
        <p:sp>
          <p:nvSpPr>
            <p:cNvPr id="30" name="燕尾形 29"/>
            <p:cNvSpPr/>
            <p:nvPr/>
          </p:nvSpPr>
          <p:spPr>
            <a:xfrm>
              <a:off x="1423" y="724778"/>
              <a:ext cx="1733906" cy="6935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燕尾形 4"/>
            <p:cNvSpPr/>
            <p:nvPr/>
          </p:nvSpPr>
          <p:spPr>
            <a:xfrm>
              <a:off x="348204" y="724778"/>
              <a:ext cx="1040344" cy="69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二</a:t>
              </a:r>
              <a:r>
                <a:rPr lang="zh-CN" altLang="en-US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期</a:t>
              </a:r>
              <a:endParaRPr lang="zh-CN" alt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000760" y="1643054"/>
            <a:ext cx="2143140" cy="2857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000760" y="857236"/>
            <a:ext cx="2143140" cy="693562"/>
            <a:chOff x="1423" y="724778"/>
            <a:chExt cx="1733906" cy="693562"/>
          </a:xfrm>
        </p:grpSpPr>
        <p:sp>
          <p:nvSpPr>
            <p:cNvPr id="34" name="燕尾形 33"/>
            <p:cNvSpPr/>
            <p:nvPr/>
          </p:nvSpPr>
          <p:spPr>
            <a:xfrm>
              <a:off x="1423" y="724778"/>
              <a:ext cx="1733906" cy="69356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燕尾形 4"/>
            <p:cNvSpPr/>
            <p:nvPr/>
          </p:nvSpPr>
          <p:spPr>
            <a:xfrm>
              <a:off x="348204" y="724778"/>
              <a:ext cx="1040344" cy="69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三期</a:t>
              </a:r>
              <a:endParaRPr lang="zh-CN" alt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5720" y="1643054"/>
            <a:ext cx="21431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、优化现有产品使用流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程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借鉴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亿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告扩展投放形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式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3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、购物客页面展现形式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      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推广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4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、增加数据统计监控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5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、产品架构，便于扩展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en-US" altLang="zh-CN" sz="1400" dirty="0" smtClean="0">
              <a:solidFill>
                <a:srgbClr val="0070C0"/>
              </a:solidFill>
            </a:endParaRPr>
          </a:p>
          <a:p>
            <a:endParaRPr lang="zh-CN" altLang="en-US" sz="14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43240" y="1643054"/>
            <a:ext cx="221457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、数据挖掘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2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、优化投放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形式，个性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化定制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0760" y="1643054"/>
            <a:ext cx="22145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、分析用户行为，精准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      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推荐，实现产品智能</a:t>
            </a:r>
            <a:endParaRPr lang="en-US" altLang="zh-CN" sz="1400" b="1" dirty="0" smtClean="0">
              <a:solidFill>
                <a:schemeClr val="accent2"/>
              </a:solidFill>
            </a:endParaRPr>
          </a:p>
          <a:p>
            <a:r>
              <a:rPr lang="en-US" altLang="zh-CN" sz="1400" b="1" dirty="0" smtClean="0">
                <a:solidFill>
                  <a:schemeClr val="accent2"/>
                </a:solidFill>
              </a:rPr>
              <a:t>       </a:t>
            </a:r>
            <a:r>
              <a:rPr lang="zh-CN" altLang="en-US" sz="1400" b="1" dirty="0" smtClean="0">
                <a:solidFill>
                  <a:schemeClr val="accent2"/>
                </a:solidFill>
              </a:rPr>
              <a:t>化</a:t>
            </a:r>
            <a:endParaRPr lang="en-US" altLang="zh-CN" sz="1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五、产品概述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一期模块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9"/>
            <a:ext cx="878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214282" y="785798"/>
          <a:ext cx="8501122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2428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580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一、项目简介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642922"/>
            <a:ext cx="8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购物客橱窗推广：是亿起发平台为网站主和广告主之间搭起的一座桥梁，实现的一种交互式富媒体广告形式，展现直观、商品曝光率高，按照</a:t>
            </a:r>
            <a:r>
              <a:rPr lang="en-US" altLang="zh-CN" dirty="0" smtClean="0">
                <a:solidFill>
                  <a:schemeClr val="accent2"/>
                </a:solidFill>
              </a:rPr>
              <a:t>CPS</a:t>
            </a:r>
            <a:r>
              <a:rPr lang="zh-CN" altLang="en-US" dirty="0" smtClean="0">
                <a:solidFill>
                  <a:schemeClr val="accent2"/>
                </a:solidFill>
              </a:rPr>
              <a:t>方式结算，网站主可以根据各自的需要选择适合的类目、尺寸的橱窗进行</a:t>
            </a:r>
            <a:r>
              <a:rPr lang="en-US" altLang="zh-CN" dirty="0" smtClean="0">
                <a:solidFill>
                  <a:schemeClr val="accent2"/>
                </a:solidFill>
              </a:rPr>
              <a:t>JS</a:t>
            </a:r>
            <a:r>
              <a:rPr lang="zh-CN" altLang="en-US" dirty="0" smtClean="0">
                <a:solidFill>
                  <a:schemeClr val="accent2"/>
                </a:solidFill>
              </a:rPr>
              <a:t>或</a:t>
            </a:r>
            <a:r>
              <a:rPr lang="en-US" altLang="zh-CN" dirty="0" smtClean="0">
                <a:solidFill>
                  <a:schemeClr val="accent2"/>
                </a:solidFill>
              </a:rPr>
              <a:t>IFRAME</a:t>
            </a:r>
            <a:r>
              <a:rPr lang="zh-CN" altLang="en-US" dirty="0" smtClean="0">
                <a:solidFill>
                  <a:schemeClr val="accent2"/>
                </a:solidFill>
              </a:rPr>
              <a:t>代码获取并进行推广，使网站主在丰富网站内容的同时，增加了一种新的广告展现形式、流量入口、收入来源。</a:t>
            </a:r>
            <a:endParaRPr lang="zh-CN" altLang="en-US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截图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461492"/>
            <a:ext cx="2704233" cy="2253528"/>
          </a:xfrm>
          <a:prstGeom prst="rect">
            <a:avLst/>
          </a:prstGeom>
        </p:spPr>
      </p:pic>
      <p:pic>
        <p:nvPicPr>
          <p:cNvPr id="9" name="图片 8" descr="截图0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21" y="2466979"/>
            <a:ext cx="7343775" cy="962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183" y="2143120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展现形式：轮播，详见下图：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44" y="785798"/>
            <a:ext cx="5410200" cy="665163"/>
            <a:chOff x="1152" y="1104"/>
            <a:chExt cx="3408" cy="41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64" y="114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项目简介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42844" y="1700198"/>
            <a:ext cx="5410200" cy="665163"/>
            <a:chOff x="1152" y="1680"/>
            <a:chExt cx="3408" cy="419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64" y="171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FF0000"/>
                  </a:solidFill>
                  <a:ea typeface="黑体" pitchFamily="2" charset="-122"/>
                </a:rPr>
                <a:t>项目目标</a:t>
              </a:r>
              <a:endParaRPr lang="zh-CN" altLang="en-US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2844" y="2592373"/>
            <a:ext cx="5410200" cy="665163"/>
            <a:chOff x="1152" y="2242"/>
            <a:chExt cx="3408" cy="4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项目分析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2844" y="3506773"/>
            <a:ext cx="5410200" cy="665163"/>
            <a:chOff x="1152" y="2818"/>
            <a:chExt cx="3408" cy="419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18" name="AutoShape 3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064" y="2854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2844" y="4357698"/>
            <a:ext cx="5410200" cy="665163"/>
            <a:chOff x="1152" y="2242"/>
            <a:chExt cx="3408" cy="41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产品概述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584314" y="3571880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业务模式</a:t>
            </a:r>
            <a:endParaRPr lang="zh-CN" altLang="en-US" sz="24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623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二、项目目标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357158" y="5000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下箭头 4"/>
          <p:cNvSpPr/>
          <p:nvPr/>
        </p:nvSpPr>
        <p:spPr>
          <a:xfrm>
            <a:off x="2428860" y="3071814"/>
            <a:ext cx="214314" cy="5715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572132" y="3071814"/>
            <a:ext cx="214314" cy="5715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57224" y="1428740"/>
            <a:ext cx="214314" cy="57150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000496" y="1428740"/>
            <a:ext cx="214314" cy="57150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1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使橱窗推广成为广告产品化，流量工具化的“工具”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364331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为媒介提供拓展“工具”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8926" y="1151741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为广告主带来新的流量来源和业绩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643318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媒体增加、订单增加、收入增加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2844" y="785798"/>
            <a:ext cx="5410200" cy="665163"/>
            <a:chOff x="1152" y="1104"/>
            <a:chExt cx="3408" cy="41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536" y="148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064" y="1140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项目简介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42844" y="1700198"/>
            <a:ext cx="5410200" cy="665163"/>
            <a:chOff x="1152" y="1680"/>
            <a:chExt cx="3408" cy="419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36" y="206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2064" y="1716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项目目标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1276" y="174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2844" y="2592373"/>
            <a:ext cx="5410200" cy="665163"/>
            <a:chOff x="1152" y="2242"/>
            <a:chExt cx="3408" cy="419"/>
          </a:xfrm>
        </p:grpSpPr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FF0000"/>
                  </a:solidFill>
                  <a:ea typeface="黑体" pitchFamily="2" charset="-122"/>
                </a:rPr>
                <a:t>项目分析</a:t>
              </a:r>
              <a:endParaRPr lang="zh-CN" altLang="en-US" sz="2400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42844" y="3506773"/>
            <a:ext cx="5410200" cy="665163"/>
            <a:chOff x="1152" y="2818"/>
            <a:chExt cx="3408" cy="419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18" name="AutoShape 3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3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536" y="32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2064" y="2854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gray">
            <a:xfrm>
              <a:off x="1276" y="288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2844" y="4357698"/>
            <a:ext cx="5410200" cy="665163"/>
            <a:chOff x="1152" y="2242"/>
            <a:chExt cx="3408" cy="41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1536" y="262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2064" y="2278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ea typeface="黑体" pitchFamily="2" charset="-122"/>
                </a:rPr>
                <a:t>产品概述</a:t>
              </a:r>
              <a:endParaRPr lang="zh-CN" altLang="en-US" sz="2400" dirty="0">
                <a:ea typeface="黑体" pitchFamily="2" charset="-122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gray">
            <a:xfrm>
              <a:off x="1276" y="2304"/>
              <a:ext cx="2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584314" y="3571880"/>
            <a:ext cx="14160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业务模式</a:t>
            </a:r>
            <a:endParaRPr lang="zh-CN" altLang="en-US" sz="24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购物客橱窗推广现状（不足）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8"/>
            <a:ext cx="85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      </a:t>
            </a:r>
            <a:endParaRPr lang="en-US" altLang="zh-CN" sz="1400" dirty="0" smtClean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285720" y="8652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48" y="1643054"/>
            <a:ext cx="235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产品诸多不足，直接导致运营端工作流程复杂；媒介推广吃力；网站主端推广效果不佳；广告主端来源于橱窗推广无订单；亿起发平台来源于橱窗推广的佣金为“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”。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429388" y="2428872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7715272" y="392907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86578" y="4429136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产品升级，迫在眉睫！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8786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、淘宝橱窗的定义：</a:t>
            </a:r>
            <a:r>
              <a:rPr lang="zh-CN" altLang="en-US" dirty="0" smtClean="0"/>
              <a:t>橱窗推广是淘宝联盟全新推出的根据人群行为定位的优质媒体推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广方式。您只需要在网站上的广告位添加橱窗推广代码，系统会依据网站用户行为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分析从而推送高质量的针对性动态交互推广内容。</a:t>
            </a:r>
            <a:r>
              <a:rPr lang="zh-CN" altLang="en-US" dirty="0" smtClean="0">
                <a:solidFill>
                  <a:srgbClr val="FF0000"/>
                </a:solidFill>
              </a:rPr>
              <a:t>橱窗推广结算以点击付费为主，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用户点击产生收入，网站主就可以从淘宝联盟获得推广收入。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、计费模式：两种计费模式，按点击计费为主，按成交计费为辅。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CPC</a:t>
            </a:r>
            <a:r>
              <a:rPr lang="zh-CN" altLang="en-US" dirty="0" smtClean="0"/>
              <a:t>橱窗推广：根据用户的访问行为，定向匹配所展现的推广内容，用户体验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更好，收益转化更高！拥有优化运营团队，优化推广内容效果，收益不断提升！</a:t>
            </a:r>
            <a:endParaRPr lang="en-US" altLang="zh-CN" dirty="0" smtClean="0"/>
          </a:p>
          <a:p>
            <a:r>
              <a:rPr lang="zh-CN" altLang="en-US" dirty="0" smtClean="0"/>
              <a:t>             </a:t>
            </a:r>
            <a:r>
              <a:rPr lang="zh-CN" altLang="en-US" dirty="0" smtClean="0">
                <a:solidFill>
                  <a:srgbClr val="FF0000"/>
                </a:solidFill>
              </a:rPr>
              <a:t>适合媒体：导购类、分享类、团购类、返利类。（需满足一定条件才能申请）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     2</a:t>
            </a:r>
            <a:r>
              <a:rPr lang="zh-CN" altLang="en-US" dirty="0" smtClean="0"/>
              <a:t>）淘宝客橱窗推广</a:t>
            </a:r>
            <a:r>
              <a:rPr lang="en-US" altLang="zh-CN" dirty="0" smtClean="0"/>
              <a:t>:</a:t>
            </a:r>
            <a:r>
              <a:rPr lang="zh-CN" altLang="en-US" dirty="0" smtClean="0"/>
              <a:t>根据用户在互联网及淘宝网的浏览和购买历史，通过用户的行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为精准推送用户喜好的推广内容</a:t>
            </a:r>
            <a:r>
              <a:rPr lang="en-US" altLang="zh-CN" dirty="0" smtClean="0"/>
              <a:t>; </a:t>
            </a:r>
            <a:r>
              <a:rPr lang="zh-CN" altLang="en-US" dirty="0" smtClean="0">
                <a:solidFill>
                  <a:srgbClr val="FF0000"/>
                </a:solidFill>
              </a:rPr>
              <a:t>适合各类型媒体投放，收益以导购、团购、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返利、导航、</a:t>
            </a:r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>
                <a:solidFill>
                  <a:srgbClr val="FF0000"/>
                </a:solidFill>
              </a:rPr>
              <a:t>、客户端尤为突出，按照</a:t>
            </a:r>
            <a:r>
              <a:rPr lang="en-US" altLang="zh-CN" dirty="0" smtClean="0">
                <a:solidFill>
                  <a:srgbClr val="FF0000"/>
                </a:solidFill>
              </a:rPr>
              <a:t>CPS</a:t>
            </a:r>
            <a:r>
              <a:rPr lang="zh-CN" altLang="en-US" dirty="0" smtClean="0">
                <a:solidFill>
                  <a:srgbClr val="FF0000"/>
                </a:solidFill>
              </a:rPr>
              <a:t>模式计费。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24" y="121196"/>
            <a:ext cx="737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三、项目分析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淘宝橱窗推广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798"/>
            <a:ext cx="9001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、申请条件：</a:t>
            </a:r>
            <a:r>
              <a:rPr lang="zh-CN" altLang="en-US" dirty="0" smtClean="0"/>
              <a:t>网站主必须有独立域名，博客、空间等不能进行申请。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、上线步骤：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）提交网站审核，如果您是第一次申请，需要先验证您对网站的所有权；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）获取代码，将代码放到您的网站上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分钟以上，需要验证广告位信息；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）审核时间，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个工作日内。 请填写真实有效的联系信息，审核通过后我们会邮件通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知您；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）投放代码，确保代码已经放到对应的广告位上，您就可以看到相应的广告类型；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）获得收入，之后您就可以查看每日效果报告，了解广告收入情况。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截图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0" y="3879117"/>
            <a:ext cx="8513104" cy="907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3621293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</a:rPr>
              <a:t>上线步骤图例：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22263</TotalTime>
  <Words>2022</Words>
  <Application>Microsoft Macintosh PowerPoint</Application>
  <PresentationFormat>全屏显示(16:10)</PresentationFormat>
  <Paragraphs>333</Paragraphs>
  <Slides>27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默认设计模板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自定义放映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购物客橱窗推广调研策划报告</dc:title>
  <dc:creator>秦青竹</dc:creator>
  <cp:lastModifiedBy>秦青竹</cp:lastModifiedBy>
  <cp:revision>4849</cp:revision>
  <dcterms:created xsi:type="dcterms:W3CDTF">2012-09-19T10:10:05Z</dcterms:created>
  <dcterms:modified xsi:type="dcterms:W3CDTF">2013-02-01T05:48:17Z</dcterms:modified>
</cp:coreProperties>
</file>