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377" y="4009490"/>
            <a:ext cx="620324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8680" y="3355307"/>
            <a:ext cx="14910638" cy="318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gripinvest.in/" TargetMode="External"/><Relationship Id="rId5" Type="http://schemas.openxmlformats.org/officeDocument/2006/relationships/hyperlink" Target="http://www.indianangelnetwork.com/" TargetMode="External"/><Relationship Id="rId4" Type="http://schemas.openxmlformats.org/officeDocument/2006/relationships/hyperlink" Target="http://www.youtube.com/wat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8680" y="3355307"/>
            <a:ext cx="14652625" cy="318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415"/>
              </a:lnSpc>
              <a:spcBef>
                <a:spcPts val="105"/>
              </a:spcBef>
            </a:pPr>
            <a:r>
              <a:rPr sz="10500" spc="520" dirty="0">
                <a:solidFill>
                  <a:srgbClr val="FFFAEF"/>
                </a:solidFill>
              </a:rPr>
              <a:t>Investment</a:t>
            </a:r>
            <a:r>
              <a:rPr sz="10500" spc="-655" dirty="0">
                <a:solidFill>
                  <a:srgbClr val="FFFAEF"/>
                </a:solidFill>
              </a:rPr>
              <a:t> </a:t>
            </a:r>
            <a:r>
              <a:rPr sz="10500" spc="690" dirty="0">
                <a:solidFill>
                  <a:srgbClr val="FFFAEF"/>
                </a:solidFill>
              </a:rPr>
              <a:t>Made</a:t>
            </a:r>
            <a:r>
              <a:rPr sz="10500" spc="-655" dirty="0">
                <a:solidFill>
                  <a:srgbClr val="FFFAEF"/>
                </a:solidFill>
              </a:rPr>
              <a:t> </a:t>
            </a:r>
            <a:r>
              <a:rPr sz="10500" spc="775" dirty="0">
                <a:solidFill>
                  <a:srgbClr val="FFFAEF"/>
                </a:solidFill>
              </a:rPr>
              <a:t>Easy</a:t>
            </a:r>
            <a:endParaRPr sz="10500"/>
          </a:p>
          <a:p>
            <a:pPr algn="ctr">
              <a:lnSpc>
                <a:spcPts val="12415"/>
              </a:lnSpc>
            </a:pPr>
            <a:r>
              <a:rPr sz="10500" spc="-250" dirty="0">
                <a:solidFill>
                  <a:srgbClr val="FFFAEF"/>
                </a:solidFill>
                <a:latin typeface="Microsoft Sans Serif"/>
                <a:cs typeface="Microsoft Sans Serif"/>
              </a:rPr>
              <a:t>(magnate.</a:t>
            </a:r>
            <a:r>
              <a:rPr sz="15750" spc="-375" baseline="-2116" dirty="0">
                <a:solidFill>
                  <a:srgbClr val="FFFAEF"/>
                </a:solidFill>
                <a:latin typeface="Microsoft Sans Serif"/>
                <a:cs typeface="Microsoft Sans Serif"/>
              </a:rPr>
              <a:t>.</a:t>
            </a:r>
            <a:r>
              <a:rPr sz="10500" spc="-250" dirty="0">
                <a:solidFill>
                  <a:srgbClr val="FFFAEF"/>
                </a:solidFill>
                <a:latin typeface="Microsoft Sans Serif"/>
                <a:cs typeface="Microsoft Sans Serif"/>
              </a:rPr>
              <a:t>com)</a:t>
            </a:r>
            <a:endParaRPr sz="10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87126"/>
            <a:ext cx="5003225" cy="33998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70119" y="0"/>
            <a:ext cx="13517880" cy="4653915"/>
            <a:chOff x="4770119" y="0"/>
            <a:chExt cx="13517880" cy="46539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0119" y="1880615"/>
              <a:ext cx="8497823" cy="13380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36784" y="0"/>
              <a:ext cx="5051215" cy="46533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21218" y="7131835"/>
            <a:ext cx="10845800" cy="19069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250190" algn="ctr">
              <a:lnSpc>
                <a:spcPct val="100000"/>
              </a:lnSpc>
              <a:spcBef>
                <a:spcPts val="795"/>
              </a:spcBef>
            </a:pPr>
            <a:r>
              <a:rPr sz="3950" spc="30" dirty="0">
                <a:solidFill>
                  <a:srgbClr val="FFFAEF"/>
                </a:solidFill>
                <a:latin typeface="Trebuchet MS"/>
                <a:cs typeface="Trebuchet MS"/>
              </a:rPr>
              <a:t>Team</a:t>
            </a:r>
            <a:r>
              <a:rPr sz="3950" spc="-280" dirty="0">
                <a:solidFill>
                  <a:srgbClr val="FFFAEF"/>
                </a:solidFill>
                <a:latin typeface="Trebuchet MS"/>
                <a:cs typeface="Trebuchet MS"/>
              </a:rPr>
              <a:t> </a:t>
            </a:r>
            <a:r>
              <a:rPr sz="3950" spc="80" dirty="0">
                <a:solidFill>
                  <a:srgbClr val="FFFAEF"/>
                </a:solidFill>
                <a:latin typeface="Trebuchet MS"/>
                <a:cs typeface="Trebuchet MS"/>
              </a:rPr>
              <a:t>name-Choders</a:t>
            </a:r>
            <a:endParaRPr sz="3950">
              <a:latin typeface="Trebuchet MS"/>
              <a:cs typeface="Trebuchet MS"/>
            </a:endParaRPr>
          </a:p>
          <a:p>
            <a:pPr marL="12700" marR="5080" indent="331470">
              <a:lnSpc>
                <a:spcPts val="4730"/>
              </a:lnSpc>
              <a:spcBef>
                <a:spcPts val="15"/>
              </a:spcBef>
            </a:pPr>
            <a:r>
              <a:rPr sz="3400" spc="5" dirty="0">
                <a:solidFill>
                  <a:srgbClr val="FFFFFF"/>
                </a:solidFill>
                <a:latin typeface="Tahoma"/>
                <a:cs typeface="Tahoma"/>
              </a:rPr>
              <a:t>Team </a:t>
            </a:r>
            <a:r>
              <a:rPr sz="3400" spc="25" dirty="0">
                <a:solidFill>
                  <a:srgbClr val="FFFFFF"/>
                </a:solidFill>
                <a:latin typeface="Tahoma"/>
                <a:cs typeface="Tahoma"/>
              </a:rPr>
              <a:t>leader:Priyanshu </a:t>
            </a:r>
            <a:r>
              <a:rPr sz="3400" spc="-10" dirty="0">
                <a:solidFill>
                  <a:srgbClr val="FFFFFF"/>
                </a:solidFill>
                <a:latin typeface="Tahoma"/>
                <a:cs typeface="Tahoma"/>
              </a:rPr>
              <a:t>Rao(me210003056@iiti.ac.in) </a:t>
            </a:r>
            <a:r>
              <a:rPr sz="3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34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Tahoma"/>
                <a:cs typeface="Tahoma"/>
              </a:rPr>
              <a:t>member:Devansh</a:t>
            </a:r>
            <a:r>
              <a:rPr sz="34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Tahoma"/>
                <a:cs typeface="Tahoma"/>
              </a:rPr>
              <a:t>Gupta(me210003028@iiti.ac.in)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579" y="3"/>
            <a:ext cx="13774605" cy="10286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0" dirty="0"/>
              <a:t>Thank</a:t>
            </a:r>
            <a:r>
              <a:rPr spc="-605" dirty="0"/>
              <a:t> </a:t>
            </a:r>
            <a:r>
              <a:rPr spc="325" dirty="0"/>
              <a:t>you!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7653" y="3"/>
            <a:ext cx="18250535" cy="10253345"/>
            <a:chOff x="37653" y="3"/>
            <a:chExt cx="18250535" cy="102533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3" y="5944100"/>
              <a:ext cx="3837315" cy="4308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0279" y="3"/>
              <a:ext cx="6647720" cy="4238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931930" cy="2095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1" y="5982815"/>
            <a:ext cx="6410324" cy="43041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02377" y="2269262"/>
            <a:ext cx="556895" cy="566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4225"/>
              </a:lnSpc>
            </a:pPr>
            <a:r>
              <a:rPr sz="3600" spc="-140" dirty="0">
                <a:latin typeface="Tahoma"/>
                <a:cs typeface="Tahoma"/>
              </a:rPr>
              <a:t>01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3600" spc="220" dirty="0">
                <a:latin typeface="Tahoma"/>
                <a:cs typeface="Tahoma"/>
              </a:rPr>
              <a:t>0</a:t>
            </a:r>
            <a:r>
              <a:rPr sz="3600" spc="225" dirty="0"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3600" spc="220" dirty="0">
                <a:latin typeface="Tahoma"/>
                <a:cs typeface="Tahoma"/>
              </a:rPr>
              <a:t>03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300">
              <a:latin typeface="Tahoma"/>
              <a:cs typeface="Tahoma"/>
            </a:endParaRPr>
          </a:p>
          <a:p>
            <a:pPr marL="3810">
              <a:lnSpc>
                <a:spcPct val="100000"/>
              </a:lnSpc>
              <a:spcBef>
                <a:spcPts val="3765"/>
              </a:spcBef>
            </a:pPr>
            <a:r>
              <a:rPr sz="3600" spc="220" dirty="0">
                <a:latin typeface="Tahoma"/>
                <a:cs typeface="Tahoma"/>
              </a:rPr>
              <a:t>0</a:t>
            </a:r>
            <a:r>
              <a:rPr sz="3600" spc="165" dirty="0"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7675" y="1618855"/>
            <a:ext cx="6418580" cy="667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75"/>
              </a:lnSpc>
            </a:pPr>
            <a:r>
              <a:rPr sz="2600" spc="25" dirty="0">
                <a:latin typeface="Tahoma"/>
                <a:cs typeface="Tahoma"/>
              </a:rPr>
              <a:t>https://</a:t>
            </a:r>
            <a:r>
              <a:rPr sz="2600" spc="25" dirty="0">
                <a:latin typeface="Tahoma"/>
                <a:cs typeface="Tahoma"/>
                <a:hlinkClick r:id="rId4"/>
              </a:rPr>
              <a:t>www.youtube.com/watch?</a:t>
            </a:r>
            <a:endParaRPr sz="2600">
              <a:latin typeface="Tahoma"/>
              <a:cs typeface="Tahoma"/>
            </a:endParaRPr>
          </a:p>
          <a:p>
            <a:pPr algn="just">
              <a:lnSpc>
                <a:spcPct val="115399"/>
              </a:lnSpc>
            </a:pPr>
            <a:r>
              <a:rPr sz="2600" spc="40" dirty="0">
                <a:latin typeface="Tahoma"/>
                <a:cs typeface="Tahoma"/>
              </a:rPr>
              <a:t>v=GeykycZ4Ixs&amp;list=PLu0W_9lII9agiCUZY </a:t>
            </a:r>
            <a:r>
              <a:rPr sz="2600" spc="-805" dirty="0">
                <a:latin typeface="Tahoma"/>
                <a:cs typeface="Tahoma"/>
              </a:rPr>
              <a:t> </a:t>
            </a:r>
            <a:r>
              <a:rPr sz="2600" spc="20" dirty="0">
                <a:latin typeface="Tahoma"/>
                <a:cs typeface="Tahoma"/>
              </a:rPr>
              <a:t>RsvtGTXdxkzPyItg&amp;index=104&amp;ab_channe </a:t>
            </a:r>
            <a:r>
              <a:rPr sz="2600" spc="-805" dirty="0">
                <a:latin typeface="Tahoma"/>
                <a:cs typeface="Tahoma"/>
              </a:rPr>
              <a:t> </a:t>
            </a:r>
            <a:r>
              <a:rPr sz="2600" spc="20" dirty="0">
                <a:latin typeface="Tahoma"/>
                <a:cs typeface="Tahoma"/>
              </a:rPr>
              <a:t>l=CodeWithHarry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70"/>
              </a:spcBef>
            </a:pPr>
            <a:r>
              <a:rPr sz="2600" spc="20" dirty="0">
                <a:latin typeface="Tahoma"/>
                <a:cs typeface="Tahoma"/>
              </a:rPr>
              <a:t>https://</a:t>
            </a:r>
            <a:r>
              <a:rPr sz="2600" spc="20" dirty="0">
                <a:latin typeface="Tahoma"/>
                <a:cs typeface="Tahoma"/>
                <a:hlinkClick r:id="rId5"/>
              </a:rPr>
              <a:t>www.indianangelnetwork.com/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2600" spc="15" dirty="0">
                <a:latin typeface="Tahoma"/>
                <a:cs typeface="Tahoma"/>
              </a:rPr>
              <a:t>https://</a:t>
            </a:r>
            <a:r>
              <a:rPr sz="2600" spc="15" dirty="0">
                <a:latin typeface="Tahoma"/>
                <a:cs typeface="Tahoma"/>
                <a:hlinkClick r:id="rId6"/>
              </a:rPr>
              <a:t>www.gripinvest.in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300">
              <a:latin typeface="Tahoma"/>
              <a:cs typeface="Tahoma"/>
            </a:endParaRPr>
          </a:p>
          <a:p>
            <a:pPr marR="127635">
              <a:lnSpc>
                <a:spcPct val="115399"/>
              </a:lnSpc>
              <a:spcBef>
                <a:spcPts val="2165"/>
              </a:spcBef>
            </a:pPr>
            <a:r>
              <a:rPr sz="2600" spc="25" dirty="0">
                <a:latin typeface="Tahoma"/>
                <a:cs typeface="Tahoma"/>
              </a:rPr>
              <a:t>https://</a:t>
            </a:r>
            <a:r>
              <a:rPr sz="2600" spc="25" dirty="0">
                <a:latin typeface="Tahoma"/>
                <a:cs typeface="Tahoma"/>
                <a:hlinkClick r:id="rId4"/>
              </a:rPr>
              <a:t>www.youtube.com/watch? 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spc="25" dirty="0">
                <a:latin typeface="Tahoma"/>
                <a:cs typeface="Tahoma"/>
              </a:rPr>
              <a:t>v=Q33KBiDriJY&amp;t=5701s&amp;ab_channel=ed </a:t>
            </a:r>
            <a:r>
              <a:rPr sz="2600" spc="-800" dirty="0">
                <a:latin typeface="Tahoma"/>
                <a:cs typeface="Tahoma"/>
              </a:rPr>
              <a:t> </a:t>
            </a:r>
            <a:r>
              <a:rPr sz="2600" spc="-50" dirty="0">
                <a:latin typeface="Tahoma"/>
                <a:cs typeface="Tahoma"/>
              </a:rPr>
              <a:t>ureka%21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4379011"/>
            <a:ext cx="62458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3048" cy="36794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2889" y="145740"/>
            <a:ext cx="48628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390" dirty="0">
                <a:latin typeface="Verdana"/>
                <a:cs typeface="Verdana"/>
              </a:rPr>
              <a:t>P</a:t>
            </a:r>
            <a:r>
              <a:rPr sz="3800" b="1" spc="-114" dirty="0">
                <a:latin typeface="Verdana"/>
                <a:cs typeface="Verdana"/>
              </a:rPr>
              <a:t>r</a:t>
            </a:r>
            <a:r>
              <a:rPr sz="3800" b="1" spc="-195" dirty="0">
                <a:latin typeface="Verdana"/>
                <a:cs typeface="Verdana"/>
              </a:rPr>
              <a:t>o</a:t>
            </a:r>
            <a:r>
              <a:rPr sz="3800" b="1" spc="-220" dirty="0">
                <a:latin typeface="Verdana"/>
                <a:cs typeface="Verdana"/>
              </a:rPr>
              <a:t>b</a:t>
            </a:r>
            <a:r>
              <a:rPr sz="3800" b="1" spc="-80" dirty="0">
                <a:latin typeface="Verdana"/>
                <a:cs typeface="Verdana"/>
              </a:rPr>
              <a:t>l</a:t>
            </a:r>
            <a:r>
              <a:rPr sz="3800" b="1" spc="-180" dirty="0">
                <a:latin typeface="Verdana"/>
                <a:cs typeface="Verdana"/>
              </a:rPr>
              <a:t>e</a:t>
            </a:r>
            <a:r>
              <a:rPr sz="3800" b="1" spc="-225" dirty="0">
                <a:latin typeface="Verdana"/>
                <a:cs typeface="Verdana"/>
              </a:rPr>
              <a:t>m</a:t>
            </a:r>
            <a:r>
              <a:rPr sz="3800" b="1" spc="-315" dirty="0">
                <a:latin typeface="Verdana"/>
                <a:cs typeface="Verdana"/>
              </a:rPr>
              <a:t> </a:t>
            </a:r>
            <a:r>
              <a:rPr sz="3800" b="1" spc="-235" dirty="0">
                <a:latin typeface="Verdana"/>
                <a:cs typeface="Verdana"/>
              </a:rPr>
              <a:t>s</a:t>
            </a:r>
            <a:r>
              <a:rPr sz="3800" b="1" spc="10" dirty="0">
                <a:latin typeface="Verdana"/>
                <a:cs typeface="Verdana"/>
              </a:rPr>
              <a:t>t</a:t>
            </a:r>
            <a:r>
              <a:rPr sz="3800" b="1" spc="-180" dirty="0">
                <a:latin typeface="Verdana"/>
                <a:cs typeface="Verdana"/>
              </a:rPr>
              <a:t>a</a:t>
            </a:r>
            <a:r>
              <a:rPr sz="3800" b="1" spc="10" dirty="0">
                <a:latin typeface="Verdana"/>
                <a:cs typeface="Verdana"/>
              </a:rPr>
              <a:t>t</a:t>
            </a:r>
            <a:r>
              <a:rPr sz="3800" b="1" spc="-180" dirty="0">
                <a:latin typeface="Verdana"/>
                <a:cs typeface="Verdana"/>
              </a:rPr>
              <a:t>e</a:t>
            </a:r>
            <a:r>
              <a:rPr sz="3800" b="1" spc="-229" dirty="0">
                <a:latin typeface="Verdana"/>
                <a:cs typeface="Verdana"/>
              </a:rPr>
              <a:t>m</a:t>
            </a:r>
            <a:r>
              <a:rPr sz="3800" b="1" spc="-180" dirty="0">
                <a:latin typeface="Verdana"/>
                <a:cs typeface="Verdana"/>
              </a:rPr>
              <a:t>e</a:t>
            </a:r>
            <a:r>
              <a:rPr sz="3800" b="1" spc="-170" dirty="0">
                <a:latin typeface="Verdana"/>
                <a:cs typeface="Verdana"/>
              </a:rPr>
              <a:t>n</a:t>
            </a:r>
            <a:r>
              <a:rPr sz="3800" b="1" spc="15" dirty="0">
                <a:latin typeface="Verdana"/>
                <a:cs typeface="Verdana"/>
              </a:rPr>
              <a:t>t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269" y="3586812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269" y="4767911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269" y="5949011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269" y="7130111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269" y="8901761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2144" y="924847"/>
            <a:ext cx="16629380" cy="829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170" indent="109220">
              <a:lnSpc>
                <a:spcPct val="117400"/>
              </a:lnSpc>
              <a:spcBef>
                <a:spcPts val="95"/>
              </a:spcBef>
            </a:pP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Create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a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web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platform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E9E9E9"/>
                </a:solidFill>
                <a:latin typeface="Tahoma"/>
                <a:cs typeface="Tahoma"/>
              </a:rPr>
              <a:t>to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E9E9E9"/>
                </a:solidFill>
                <a:latin typeface="Tahoma"/>
                <a:cs typeface="Tahoma"/>
              </a:rPr>
              <a:t>directly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provide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a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platform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which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can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act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as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a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bridge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between </a:t>
            </a:r>
            <a:r>
              <a:rPr sz="3300" spc="-101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7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E9E9E9"/>
                </a:solidFill>
                <a:latin typeface="Tahoma"/>
                <a:cs typeface="Tahoma"/>
              </a:rPr>
              <a:t>entrepreneurs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and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investors.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300" spc="50" dirty="0">
                <a:solidFill>
                  <a:srgbClr val="E9E9E9"/>
                </a:solidFill>
                <a:latin typeface="Tahoma"/>
                <a:cs typeface="Tahoma"/>
              </a:rPr>
              <a:t>Your</a:t>
            </a:r>
            <a:r>
              <a:rPr sz="3300" spc="-18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Solution</a:t>
            </a:r>
            <a:r>
              <a:rPr sz="3300" spc="-18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E9E9E9"/>
                </a:solidFill>
                <a:latin typeface="Tahoma"/>
                <a:cs typeface="Tahoma"/>
              </a:rPr>
              <a:t>Must</a:t>
            </a:r>
            <a:r>
              <a:rPr sz="3300" spc="-18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-45" dirty="0">
                <a:solidFill>
                  <a:srgbClr val="E9E9E9"/>
                </a:solidFill>
                <a:latin typeface="Tahoma"/>
                <a:cs typeface="Tahoma"/>
              </a:rPr>
              <a:t>Include:-</a:t>
            </a:r>
            <a:endParaRPr sz="3300">
              <a:latin typeface="Tahoma"/>
              <a:cs typeface="Tahoma"/>
            </a:endParaRPr>
          </a:p>
          <a:p>
            <a:pPr marL="729615" marR="666750">
              <a:lnSpc>
                <a:spcPct val="117400"/>
              </a:lnSpc>
            </a:pPr>
            <a:r>
              <a:rPr sz="3300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platform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should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E9E9E9"/>
                </a:solidFill>
                <a:latin typeface="Tahoma"/>
                <a:cs typeface="Tahoma"/>
              </a:rPr>
              <a:t>be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able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E9E9E9"/>
                </a:solidFill>
                <a:latin typeface="Tahoma"/>
                <a:cs typeface="Tahoma"/>
              </a:rPr>
              <a:t>to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80" dirty="0">
                <a:solidFill>
                  <a:srgbClr val="E9E9E9"/>
                </a:solidFill>
                <a:latin typeface="Tahoma"/>
                <a:cs typeface="Tahoma"/>
              </a:rPr>
              <a:t>handle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E9E9E9"/>
                </a:solidFill>
                <a:latin typeface="Tahoma"/>
                <a:cs typeface="Tahoma"/>
              </a:rPr>
              <a:t>two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E9E9E9"/>
                </a:solidFill>
                <a:latin typeface="Tahoma"/>
                <a:cs typeface="Tahoma"/>
              </a:rPr>
              <a:t>types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of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users,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-90" dirty="0">
                <a:solidFill>
                  <a:srgbClr val="E9E9E9"/>
                </a:solidFill>
                <a:latin typeface="Tahoma"/>
                <a:cs typeface="Tahoma"/>
              </a:rPr>
              <a:t>i.e.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E9E9E9"/>
                </a:solidFill>
                <a:latin typeface="Tahoma"/>
                <a:cs typeface="Tahoma"/>
              </a:rPr>
              <a:t>entrepreneurs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and </a:t>
            </a:r>
            <a:r>
              <a:rPr sz="3300" spc="-101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investors.</a:t>
            </a:r>
            <a:endParaRPr sz="3300">
              <a:latin typeface="Tahoma"/>
              <a:cs typeface="Tahoma"/>
            </a:endParaRPr>
          </a:p>
          <a:p>
            <a:pPr marL="729615" marR="5080" indent="109220">
              <a:lnSpc>
                <a:spcPct val="117400"/>
              </a:lnSpc>
            </a:pPr>
            <a:r>
              <a:rPr sz="3300" spc="-70" dirty="0">
                <a:solidFill>
                  <a:srgbClr val="E9E9E9"/>
                </a:solidFill>
                <a:latin typeface="Tahoma"/>
                <a:cs typeface="Tahoma"/>
              </a:rPr>
              <a:t>Try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E9E9E9"/>
                </a:solidFill>
                <a:latin typeface="Tahoma"/>
                <a:cs typeface="Tahoma"/>
              </a:rPr>
              <a:t>to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include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E9E9E9"/>
                </a:solidFill>
                <a:latin typeface="Tahoma"/>
                <a:cs typeface="Tahoma"/>
              </a:rPr>
              <a:t>all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E9E9E9"/>
                </a:solidFill>
                <a:latin typeface="Tahoma"/>
                <a:cs typeface="Tahoma"/>
              </a:rPr>
              <a:t>relevant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details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of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E9E9E9"/>
                </a:solidFill>
                <a:latin typeface="Tahoma"/>
                <a:cs typeface="Tahoma"/>
              </a:rPr>
              <a:t>both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E9E9E9"/>
                </a:solidFill>
                <a:latin typeface="Tahoma"/>
                <a:cs typeface="Tahoma"/>
              </a:rPr>
              <a:t>types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of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users,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-130" dirty="0">
                <a:solidFill>
                  <a:srgbClr val="E9E9E9"/>
                </a:solidFill>
                <a:latin typeface="Tahoma"/>
                <a:cs typeface="Tahoma"/>
              </a:rPr>
              <a:t>i.e.,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investor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and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 </a:t>
            </a:r>
            <a:r>
              <a:rPr sz="3300" spc="-101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startup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E9E9E9"/>
                </a:solidFill>
                <a:latin typeface="Tahoma"/>
                <a:cs typeface="Tahoma"/>
              </a:rPr>
              <a:t>founder.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-15" dirty="0">
                <a:solidFill>
                  <a:srgbClr val="E9E9E9"/>
                </a:solidFill>
                <a:latin typeface="Tahoma"/>
                <a:cs typeface="Tahoma"/>
              </a:rPr>
              <a:t>Also,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confirm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whether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E9E9E9"/>
                </a:solidFill>
                <a:latin typeface="Tahoma"/>
                <a:cs typeface="Tahoma"/>
              </a:rPr>
              <a:t>Government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of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E9E9E9"/>
                </a:solidFill>
                <a:latin typeface="Tahoma"/>
                <a:cs typeface="Tahoma"/>
              </a:rPr>
              <a:t>India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E9E9E9"/>
                </a:solidFill>
                <a:latin typeface="Tahoma"/>
                <a:cs typeface="Tahoma"/>
              </a:rPr>
              <a:t>verifies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0" dirty="0">
                <a:solidFill>
                  <a:srgbClr val="E9E9E9"/>
                </a:solidFill>
                <a:latin typeface="Tahoma"/>
                <a:cs typeface="Tahoma"/>
              </a:rPr>
              <a:t>startup. </a:t>
            </a:r>
            <a:r>
              <a:rPr sz="3300" spc="-101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E9E9E9"/>
                </a:solidFill>
                <a:latin typeface="Tahoma"/>
                <a:cs typeface="Tahoma"/>
              </a:rPr>
              <a:t>The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platform </a:t>
            </a:r>
            <a:r>
              <a:rPr sz="3300" spc="85" dirty="0">
                <a:solidFill>
                  <a:srgbClr val="E9E9E9"/>
                </a:solidFill>
                <a:latin typeface="Tahoma"/>
                <a:cs typeface="Tahoma"/>
              </a:rPr>
              <a:t>must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provide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a </a:t>
            </a:r>
            <a:r>
              <a:rPr sz="3300" spc="90" dirty="0">
                <a:solidFill>
                  <a:srgbClr val="E9E9E9"/>
                </a:solidFill>
                <a:latin typeface="Tahoma"/>
                <a:cs typeface="Tahoma"/>
              </a:rPr>
              <a:t>forum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where </a:t>
            </a:r>
            <a:r>
              <a:rPr sz="3300" spc="50" dirty="0">
                <a:solidFill>
                  <a:srgbClr val="E9E9E9"/>
                </a:solidFill>
                <a:latin typeface="Tahoma"/>
                <a:cs typeface="Tahoma"/>
              </a:rPr>
              <a:t>investors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and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startup </a:t>
            </a:r>
            <a:r>
              <a:rPr sz="3300" spc="90" dirty="0">
                <a:solidFill>
                  <a:srgbClr val="E9E9E9"/>
                </a:solidFill>
                <a:latin typeface="Tahoma"/>
                <a:cs typeface="Tahoma"/>
              </a:rPr>
              <a:t>founders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can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interact</a:t>
            </a:r>
            <a:r>
              <a:rPr sz="3300" spc="-17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and</a:t>
            </a:r>
            <a:r>
              <a:rPr sz="3300" spc="-1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5" dirty="0">
                <a:solidFill>
                  <a:srgbClr val="E9E9E9"/>
                </a:solidFill>
                <a:latin typeface="Tahoma"/>
                <a:cs typeface="Tahoma"/>
              </a:rPr>
              <a:t>negotiate.</a:t>
            </a:r>
            <a:endParaRPr sz="3300">
              <a:latin typeface="Tahoma"/>
              <a:cs typeface="Tahoma"/>
            </a:endParaRPr>
          </a:p>
          <a:p>
            <a:pPr marL="729615" marR="245745">
              <a:lnSpc>
                <a:spcPct val="117400"/>
              </a:lnSpc>
            </a:pP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Provide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a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E9E9E9"/>
                </a:solidFill>
                <a:latin typeface="Tahoma"/>
                <a:cs typeface="Tahoma"/>
              </a:rPr>
              <a:t>functionality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where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E9E9E9"/>
                </a:solidFill>
                <a:latin typeface="Tahoma"/>
                <a:cs typeface="Tahoma"/>
              </a:rPr>
              <a:t>investors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can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search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for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startups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E9E9E9"/>
                </a:solidFill>
                <a:latin typeface="Tahoma"/>
                <a:cs typeface="Tahoma"/>
              </a:rPr>
              <a:t>in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various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E9E9E9"/>
                </a:solidFill>
                <a:latin typeface="Tahoma"/>
                <a:cs typeface="Tahoma"/>
              </a:rPr>
              <a:t>fields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and </a:t>
            </a:r>
            <a:r>
              <a:rPr sz="3300" spc="-1019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E9E9E9"/>
                </a:solidFill>
                <a:latin typeface="Tahoma"/>
                <a:cs typeface="Tahoma"/>
              </a:rPr>
              <a:t>choose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-40" dirty="0">
                <a:solidFill>
                  <a:srgbClr val="E9E9E9"/>
                </a:solidFill>
                <a:latin typeface="Tahoma"/>
                <a:cs typeface="Tahoma"/>
              </a:rPr>
              <a:t>wisely.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search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results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E9E9E9"/>
                </a:solidFill>
                <a:latin typeface="Tahoma"/>
                <a:cs typeface="Tahoma"/>
              </a:rPr>
              <a:t>must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include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dirty="0">
                <a:solidFill>
                  <a:srgbClr val="E9E9E9"/>
                </a:solidFill>
                <a:latin typeface="Tahoma"/>
                <a:cs typeface="Tahoma"/>
              </a:rPr>
              <a:t>all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E9E9E9"/>
                </a:solidFill>
                <a:latin typeface="Tahoma"/>
                <a:cs typeface="Tahoma"/>
              </a:rPr>
              <a:t>necessary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45" dirty="0">
                <a:solidFill>
                  <a:srgbClr val="E9E9E9"/>
                </a:solidFill>
                <a:latin typeface="Tahoma"/>
                <a:cs typeface="Tahoma"/>
              </a:rPr>
              <a:t>details</a:t>
            </a:r>
            <a:r>
              <a:rPr sz="3300" spc="-16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E9E9E9"/>
                </a:solidFill>
                <a:latin typeface="Tahoma"/>
                <a:cs typeface="Tahoma"/>
              </a:rPr>
              <a:t>about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the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35" dirty="0">
                <a:solidFill>
                  <a:srgbClr val="E9E9E9"/>
                </a:solidFill>
                <a:latin typeface="Tahoma"/>
                <a:cs typeface="Tahoma"/>
              </a:rPr>
              <a:t>startups.</a:t>
            </a:r>
            <a:endParaRPr sz="3300">
              <a:latin typeface="Tahoma"/>
              <a:cs typeface="Tahoma"/>
            </a:endParaRPr>
          </a:p>
          <a:p>
            <a:pPr marL="729615">
              <a:lnSpc>
                <a:spcPct val="100000"/>
              </a:lnSpc>
              <a:spcBef>
                <a:spcPts val="690"/>
              </a:spcBef>
            </a:pPr>
            <a:r>
              <a:rPr sz="3300" spc="-20" dirty="0">
                <a:solidFill>
                  <a:srgbClr val="E9E9E9"/>
                </a:solidFill>
                <a:latin typeface="Tahoma"/>
                <a:cs typeface="Tahoma"/>
              </a:rPr>
              <a:t>Similarly,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E9E9E9"/>
                </a:solidFill>
                <a:latin typeface="Tahoma"/>
                <a:cs typeface="Tahoma"/>
              </a:rPr>
              <a:t>entrepreneurs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E9E9E9"/>
                </a:solidFill>
                <a:latin typeface="Tahoma"/>
                <a:cs typeface="Tahoma"/>
              </a:rPr>
              <a:t>should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E9E9E9"/>
                </a:solidFill>
                <a:latin typeface="Tahoma"/>
                <a:cs typeface="Tahoma"/>
              </a:rPr>
              <a:t>be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E9E9E9"/>
                </a:solidFill>
                <a:latin typeface="Tahoma"/>
                <a:cs typeface="Tahoma"/>
              </a:rPr>
              <a:t>able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E9E9E9"/>
                </a:solidFill>
                <a:latin typeface="Tahoma"/>
                <a:cs typeface="Tahoma"/>
              </a:rPr>
              <a:t>to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70" dirty="0">
                <a:solidFill>
                  <a:srgbClr val="E9E9E9"/>
                </a:solidFill>
                <a:latin typeface="Tahoma"/>
                <a:cs typeface="Tahoma"/>
              </a:rPr>
              <a:t>search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E9E9E9"/>
                </a:solidFill>
                <a:latin typeface="Tahoma"/>
                <a:cs typeface="Tahoma"/>
              </a:rPr>
              <a:t>for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55" dirty="0">
                <a:solidFill>
                  <a:srgbClr val="E9E9E9"/>
                </a:solidFill>
                <a:latin typeface="Tahoma"/>
                <a:cs typeface="Tahoma"/>
              </a:rPr>
              <a:t>potential</a:t>
            </a:r>
            <a:r>
              <a:rPr sz="3300" spc="-165" dirty="0">
                <a:solidFill>
                  <a:srgbClr val="E9E9E9"/>
                </a:solidFill>
                <a:latin typeface="Tahoma"/>
                <a:cs typeface="Tahoma"/>
              </a:rPr>
              <a:t> </a:t>
            </a:r>
            <a:r>
              <a:rPr sz="3300" spc="50" dirty="0">
                <a:solidFill>
                  <a:srgbClr val="E9E9E9"/>
                </a:solidFill>
                <a:latin typeface="Tahoma"/>
                <a:cs typeface="Tahoma"/>
              </a:rPr>
              <a:t>investors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5704" y="7197948"/>
            <a:ext cx="3332295" cy="30860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3"/>
            <a:ext cx="7178040" cy="7823200"/>
            <a:chOff x="0" y="13"/>
            <a:chExt cx="7178040" cy="78232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"/>
              <a:ext cx="6410312" cy="4331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332" y="4130493"/>
              <a:ext cx="6565256" cy="36925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85481" y="5225204"/>
            <a:ext cx="736600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235" dirty="0">
                <a:latin typeface="Trebuchet MS"/>
                <a:cs typeface="Trebuchet MS"/>
              </a:rPr>
              <a:t>M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150" dirty="0">
                <a:latin typeface="Trebuchet MS"/>
                <a:cs typeface="Trebuchet MS"/>
              </a:rPr>
              <a:t>g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-375" dirty="0">
                <a:latin typeface="Trebuchet MS"/>
                <a:cs typeface="Trebuchet MS"/>
              </a:rPr>
              <a:t>.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40" dirty="0">
                <a:latin typeface="Trebuchet MS"/>
                <a:cs typeface="Trebuchet MS"/>
              </a:rPr>
              <a:t>m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165" dirty="0">
                <a:latin typeface="Trebuchet MS"/>
                <a:cs typeface="Trebuchet MS"/>
              </a:rPr>
              <a:t>s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5" dirty="0">
                <a:latin typeface="Trebuchet MS"/>
                <a:cs typeface="Trebuchet MS"/>
              </a:rPr>
              <a:t>d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-5" dirty="0">
                <a:latin typeface="Trebuchet MS"/>
                <a:cs typeface="Trebuchet MS"/>
              </a:rPr>
              <a:t>r</a:t>
            </a:r>
            <a:r>
              <a:rPr sz="2600" spc="40" dirty="0">
                <a:latin typeface="Trebuchet MS"/>
                <a:cs typeface="Trebuchet MS"/>
              </a:rPr>
              <a:t>n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p</a:t>
            </a:r>
            <a:r>
              <a:rPr sz="2600" spc="-95" dirty="0">
                <a:latin typeface="Trebuchet MS"/>
                <a:cs typeface="Trebuchet MS"/>
              </a:rPr>
              <a:t>l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105" dirty="0">
                <a:latin typeface="Trebuchet MS"/>
                <a:cs typeface="Trebuchet MS"/>
              </a:rPr>
              <a:t>f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r</a:t>
            </a:r>
            <a:r>
              <a:rPr sz="2600" spc="40" dirty="0">
                <a:latin typeface="Trebuchet MS"/>
                <a:cs typeface="Trebuchet MS"/>
              </a:rPr>
              <a:t>m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55" dirty="0">
                <a:latin typeface="Trebuchet MS"/>
                <a:cs typeface="Trebuchet MS"/>
              </a:rPr>
              <a:t>o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60" dirty="0">
                <a:latin typeface="Trebuchet MS"/>
                <a:cs typeface="Trebuchet MS"/>
              </a:rPr>
              <a:t>k</a:t>
            </a:r>
            <a:r>
              <a:rPr sz="2600" spc="-15" dirty="0">
                <a:latin typeface="Trebuchet MS"/>
                <a:cs typeface="Trebuchet MS"/>
              </a:rPr>
              <a:t>e  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50" dirty="0">
                <a:latin typeface="Trebuchet MS"/>
                <a:cs typeface="Trebuchet MS"/>
              </a:rPr>
              <a:t>v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155" dirty="0">
                <a:latin typeface="Trebuchet MS"/>
                <a:cs typeface="Trebuchet MS"/>
              </a:rPr>
              <a:t>g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40" dirty="0">
                <a:latin typeface="Trebuchet MS"/>
                <a:cs typeface="Trebuchet MS"/>
              </a:rPr>
              <a:t>n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u</a:t>
            </a:r>
            <a:r>
              <a:rPr sz="2600" spc="10" dirty="0">
                <a:latin typeface="Trebuchet MS"/>
                <a:cs typeface="Trebuchet MS"/>
              </a:rPr>
              <a:t>p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155" dirty="0">
                <a:latin typeface="Trebuchet MS"/>
                <a:cs typeface="Trebuchet MS"/>
              </a:rPr>
              <a:t>g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b</a:t>
            </a:r>
            <a:r>
              <a:rPr sz="2600" spc="35" dirty="0">
                <a:latin typeface="Trebuchet MS"/>
                <a:cs typeface="Trebuchet MS"/>
              </a:rPr>
              <a:t>u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160" dirty="0">
                <a:latin typeface="Trebuchet MS"/>
                <a:cs typeface="Trebuchet MS"/>
              </a:rPr>
              <a:t>ss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165" dirty="0">
                <a:latin typeface="Trebuchet MS"/>
                <a:cs typeface="Trebuchet MS"/>
              </a:rPr>
              <a:t>s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90" dirty="0">
                <a:latin typeface="Trebuchet MS"/>
                <a:cs typeface="Trebuchet MS"/>
              </a:rPr>
              <a:t>y</a:t>
            </a:r>
            <a:r>
              <a:rPr sz="2600" spc="-370" dirty="0">
                <a:latin typeface="Trebuchet MS"/>
                <a:cs typeface="Trebuchet MS"/>
              </a:rPr>
              <a:t>.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</a:t>
            </a:r>
            <a:r>
              <a:rPr sz="2600" spc="35" dirty="0">
                <a:latin typeface="Trebuchet MS"/>
                <a:cs typeface="Trebuchet MS"/>
              </a:rPr>
              <a:t>h</a:t>
            </a:r>
            <a:r>
              <a:rPr sz="2600" spc="-20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d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90" dirty="0">
                <a:latin typeface="Trebuchet MS"/>
                <a:cs typeface="Trebuchet MS"/>
              </a:rPr>
              <a:t>y</a:t>
            </a:r>
            <a:r>
              <a:rPr sz="2600" spc="135" dirty="0">
                <a:latin typeface="Trebuchet MS"/>
                <a:cs typeface="Trebuchet MS"/>
              </a:rPr>
              <a:t>s  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-100" dirty="0">
                <a:latin typeface="Trebuchet MS"/>
                <a:cs typeface="Trebuchet MS"/>
              </a:rPr>
              <a:t>f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5" dirty="0">
                <a:latin typeface="Trebuchet MS"/>
                <a:cs typeface="Trebuchet MS"/>
              </a:rPr>
              <a:t>d</a:t>
            </a:r>
            <a:r>
              <a:rPr sz="2600" spc="-95" dirty="0">
                <a:latin typeface="Trebuchet MS"/>
                <a:cs typeface="Trebuchet MS"/>
              </a:rPr>
              <a:t>l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165" dirty="0">
                <a:latin typeface="Trebuchet MS"/>
                <a:cs typeface="Trebuchet MS"/>
              </a:rPr>
              <a:t>s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w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155" dirty="0">
                <a:latin typeface="Trebuchet MS"/>
                <a:cs typeface="Trebuchet MS"/>
              </a:rPr>
              <a:t>g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55" dirty="0">
                <a:latin typeface="Trebuchet MS"/>
                <a:cs typeface="Trebuchet MS"/>
              </a:rPr>
              <a:t>o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g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-60" dirty="0">
                <a:latin typeface="Trebuchet MS"/>
                <a:cs typeface="Trebuchet MS"/>
              </a:rPr>
              <a:t>t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-25" dirty="0">
                <a:latin typeface="Trebuchet MS"/>
                <a:cs typeface="Trebuchet MS"/>
              </a:rPr>
              <a:t>ee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155" dirty="0">
                <a:latin typeface="Trebuchet MS"/>
                <a:cs typeface="Trebuchet MS"/>
              </a:rPr>
              <a:t>g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ar</a:t>
            </a:r>
            <a:r>
              <a:rPr sz="2600" spc="-20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ov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-5" dirty="0">
                <a:latin typeface="Trebuchet MS"/>
                <a:cs typeface="Trebuchet MS"/>
              </a:rPr>
              <a:t>r</a:t>
            </a:r>
            <a:r>
              <a:rPr sz="2600" spc="-370" dirty="0">
                <a:latin typeface="Trebuchet MS"/>
                <a:cs typeface="Trebuchet MS"/>
              </a:rPr>
              <a:t>;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-25" dirty="0">
                <a:latin typeface="Trebuchet MS"/>
                <a:cs typeface="Trebuchet MS"/>
              </a:rPr>
              <a:t>ee</a:t>
            </a:r>
            <a:r>
              <a:rPr sz="2600" spc="-50" dirty="0">
                <a:latin typeface="Trebuchet MS"/>
                <a:cs typeface="Trebuchet MS"/>
              </a:rPr>
              <a:t>t  </a:t>
            </a:r>
            <a:r>
              <a:rPr sz="2600" spc="90" dirty="0">
                <a:latin typeface="Trebuchet MS"/>
                <a:cs typeface="Trebuchet MS"/>
              </a:rPr>
              <a:t>y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35" dirty="0">
                <a:latin typeface="Trebuchet MS"/>
                <a:cs typeface="Trebuchet MS"/>
              </a:rPr>
              <a:t>u</a:t>
            </a:r>
            <a:r>
              <a:rPr sz="2600" dirty="0">
                <a:latin typeface="Trebuchet MS"/>
                <a:cs typeface="Trebuchet MS"/>
              </a:rPr>
              <a:t>r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p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90" dirty="0">
                <a:latin typeface="Trebuchet MS"/>
                <a:cs typeface="Trebuchet MS"/>
              </a:rPr>
              <a:t>l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50" dirty="0">
                <a:latin typeface="Trebuchet MS"/>
                <a:cs typeface="Trebuchet MS"/>
              </a:rPr>
              <a:t>v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r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dirty="0">
                <a:latin typeface="Trebuchet MS"/>
                <a:cs typeface="Trebuchet MS"/>
              </a:rPr>
              <a:t>r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35" dirty="0">
                <a:latin typeface="Trebuchet MS"/>
                <a:cs typeface="Trebuchet MS"/>
              </a:rPr>
              <a:t>h</a:t>
            </a:r>
            <a:r>
              <a:rPr sz="2600" spc="-20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10" dirty="0">
                <a:latin typeface="Trebuchet MS"/>
                <a:cs typeface="Trebuchet MS"/>
              </a:rPr>
              <a:t>p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95" dirty="0">
                <a:latin typeface="Trebuchet MS"/>
                <a:cs typeface="Trebuchet MS"/>
              </a:rPr>
              <a:t>y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y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40" dirty="0">
                <a:latin typeface="Trebuchet MS"/>
                <a:cs typeface="Trebuchet MS"/>
              </a:rPr>
              <a:t>u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ar</a:t>
            </a:r>
            <a:r>
              <a:rPr sz="2600" spc="-15" dirty="0">
                <a:latin typeface="Trebuchet MS"/>
                <a:cs typeface="Trebuchet MS"/>
              </a:rPr>
              <a:t>e  </a:t>
            </a:r>
            <a:r>
              <a:rPr sz="2600" spc="-10" dirty="0">
                <a:latin typeface="Trebuchet MS"/>
                <a:cs typeface="Trebuchet MS"/>
              </a:rPr>
              <a:t>interested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in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online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and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start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connecting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right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off 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the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bat.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85481" y="3098185"/>
            <a:ext cx="6883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45" dirty="0"/>
              <a:t>I</a:t>
            </a:r>
            <a:r>
              <a:rPr spc="434" dirty="0"/>
              <a:t>n</a:t>
            </a:r>
            <a:r>
              <a:rPr spc="1030" dirty="0"/>
              <a:t>t</a:t>
            </a:r>
            <a:r>
              <a:rPr spc="865" dirty="0"/>
              <a:t>r</a:t>
            </a:r>
            <a:r>
              <a:rPr spc="509" dirty="0"/>
              <a:t>o</a:t>
            </a:r>
            <a:r>
              <a:rPr spc="405" dirty="0"/>
              <a:t>d</a:t>
            </a:r>
            <a:r>
              <a:rPr spc="434" dirty="0"/>
              <a:t>u</a:t>
            </a:r>
            <a:r>
              <a:rPr spc="500" dirty="0"/>
              <a:t>c</a:t>
            </a:r>
            <a:r>
              <a:rPr spc="1030" dirty="0"/>
              <a:t>t</a:t>
            </a:r>
            <a:r>
              <a:rPr spc="235" dirty="0"/>
              <a:t>i</a:t>
            </a:r>
            <a:r>
              <a:rPr spc="509" dirty="0"/>
              <a:t>o</a:t>
            </a:r>
            <a:r>
              <a:rPr spc="434" dirty="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801" y="6395208"/>
            <a:ext cx="8808370" cy="389179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33868" y="0"/>
            <a:ext cx="7754620" cy="5427980"/>
            <a:chOff x="10533868" y="0"/>
            <a:chExt cx="7754620" cy="5427980"/>
          </a:xfrm>
        </p:grpSpPr>
        <p:sp>
          <p:nvSpPr>
            <p:cNvPr id="4" name="object 4"/>
            <p:cNvSpPr/>
            <p:nvPr/>
          </p:nvSpPr>
          <p:spPr>
            <a:xfrm>
              <a:off x="12760218" y="0"/>
              <a:ext cx="5528310" cy="4643120"/>
            </a:xfrm>
            <a:custGeom>
              <a:avLst/>
              <a:gdLst/>
              <a:ahLst/>
              <a:cxnLst/>
              <a:rect l="l" t="t" r="r" b="b"/>
              <a:pathLst>
                <a:path w="5528309" h="4643120">
                  <a:moveTo>
                    <a:pt x="5527781" y="4640670"/>
                  </a:moveTo>
                  <a:lnTo>
                    <a:pt x="5518486" y="4641354"/>
                  </a:lnTo>
                  <a:lnTo>
                    <a:pt x="5486934" y="4642725"/>
                  </a:lnTo>
                  <a:lnTo>
                    <a:pt x="5455931" y="4643114"/>
                  </a:lnTo>
                  <a:lnTo>
                    <a:pt x="5425460" y="4642531"/>
                  </a:lnTo>
                  <a:lnTo>
                    <a:pt x="5366047" y="4638498"/>
                  </a:lnTo>
                  <a:lnTo>
                    <a:pt x="5308559" y="4630719"/>
                  </a:lnTo>
                  <a:lnTo>
                    <a:pt x="5252860" y="4619287"/>
                  </a:lnTo>
                  <a:lnTo>
                    <a:pt x="5198813" y="4604293"/>
                  </a:lnTo>
                  <a:lnTo>
                    <a:pt x="5146282" y="4585831"/>
                  </a:lnTo>
                  <a:lnTo>
                    <a:pt x="5095130" y="4563993"/>
                  </a:lnTo>
                  <a:lnTo>
                    <a:pt x="5045221" y="4538871"/>
                  </a:lnTo>
                  <a:lnTo>
                    <a:pt x="4996418" y="4510557"/>
                  </a:lnTo>
                  <a:lnTo>
                    <a:pt x="4948586" y="4479144"/>
                  </a:lnTo>
                  <a:lnTo>
                    <a:pt x="4901587" y="4444725"/>
                  </a:lnTo>
                  <a:lnTo>
                    <a:pt x="4855286" y="4407392"/>
                  </a:lnTo>
                  <a:lnTo>
                    <a:pt x="4809546" y="4367237"/>
                  </a:lnTo>
                  <a:lnTo>
                    <a:pt x="4764231" y="4324353"/>
                  </a:lnTo>
                  <a:lnTo>
                    <a:pt x="4719203" y="4278832"/>
                  </a:lnTo>
                  <a:lnTo>
                    <a:pt x="4674327" y="4230767"/>
                  </a:lnTo>
                  <a:lnTo>
                    <a:pt x="4629467" y="4180250"/>
                  </a:lnTo>
                  <a:lnTo>
                    <a:pt x="4584486" y="4127373"/>
                  </a:lnTo>
                  <a:lnTo>
                    <a:pt x="4539247" y="4072229"/>
                  </a:lnTo>
                  <a:lnTo>
                    <a:pt x="4493615" y="4014911"/>
                  </a:lnTo>
                  <a:lnTo>
                    <a:pt x="4447452" y="3955510"/>
                  </a:lnTo>
                  <a:lnTo>
                    <a:pt x="4424129" y="3925058"/>
                  </a:lnTo>
                  <a:lnTo>
                    <a:pt x="4400623" y="3894120"/>
                  </a:lnTo>
                  <a:lnTo>
                    <a:pt x="4376915" y="3862707"/>
                  </a:lnTo>
                  <a:lnTo>
                    <a:pt x="4352990" y="3830832"/>
                  </a:lnTo>
                  <a:lnTo>
                    <a:pt x="4328831" y="3798505"/>
                  </a:lnTo>
                  <a:lnTo>
                    <a:pt x="4203911" y="3630509"/>
                  </a:lnTo>
                  <a:lnTo>
                    <a:pt x="4151703" y="3560556"/>
                  </a:lnTo>
                  <a:lnTo>
                    <a:pt x="4125051" y="3525036"/>
                  </a:lnTo>
                  <a:lnTo>
                    <a:pt x="4098010" y="3489168"/>
                  </a:lnTo>
                  <a:lnTo>
                    <a:pt x="4070564" y="3452965"/>
                  </a:lnTo>
                  <a:lnTo>
                    <a:pt x="4042695" y="3416437"/>
                  </a:lnTo>
                  <a:lnTo>
                    <a:pt x="4014387" y="3379597"/>
                  </a:lnTo>
                  <a:lnTo>
                    <a:pt x="3985622" y="3342456"/>
                  </a:lnTo>
                  <a:lnTo>
                    <a:pt x="3956384" y="3305026"/>
                  </a:lnTo>
                  <a:lnTo>
                    <a:pt x="3926656" y="3267317"/>
                  </a:lnTo>
                  <a:lnTo>
                    <a:pt x="3896419" y="3229342"/>
                  </a:lnTo>
                  <a:lnTo>
                    <a:pt x="3865658" y="3191113"/>
                  </a:lnTo>
                  <a:lnTo>
                    <a:pt x="3834356" y="3152640"/>
                  </a:lnTo>
                  <a:lnTo>
                    <a:pt x="3802494" y="3113935"/>
                  </a:lnTo>
                  <a:lnTo>
                    <a:pt x="3770057" y="3075010"/>
                  </a:lnTo>
                  <a:lnTo>
                    <a:pt x="3737026" y="3035877"/>
                  </a:lnTo>
                  <a:lnTo>
                    <a:pt x="3703386" y="2996547"/>
                  </a:lnTo>
                  <a:lnTo>
                    <a:pt x="3669119" y="2957031"/>
                  </a:lnTo>
                  <a:lnTo>
                    <a:pt x="3634208" y="2917341"/>
                  </a:lnTo>
                  <a:lnTo>
                    <a:pt x="3598635" y="2877489"/>
                  </a:lnTo>
                  <a:lnTo>
                    <a:pt x="3562385" y="2837486"/>
                  </a:lnTo>
                  <a:lnTo>
                    <a:pt x="3525439" y="2797344"/>
                  </a:lnTo>
                  <a:lnTo>
                    <a:pt x="3487781" y="2757074"/>
                  </a:lnTo>
                  <a:lnTo>
                    <a:pt x="3449394" y="2716687"/>
                  </a:lnTo>
                  <a:lnTo>
                    <a:pt x="3410260" y="2676197"/>
                  </a:lnTo>
                  <a:lnTo>
                    <a:pt x="3370363" y="2635613"/>
                  </a:lnTo>
                  <a:lnTo>
                    <a:pt x="3329686" y="2594948"/>
                  </a:lnTo>
                  <a:lnTo>
                    <a:pt x="3288211" y="2554212"/>
                  </a:lnTo>
                  <a:lnTo>
                    <a:pt x="3245921" y="2513419"/>
                  </a:lnTo>
                  <a:lnTo>
                    <a:pt x="3202800" y="2472578"/>
                  </a:lnTo>
                  <a:lnTo>
                    <a:pt x="3158831" y="2431702"/>
                  </a:lnTo>
                  <a:lnTo>
                    <a:pt x="3113995" y="2390803"/>
                  </a:lnTo>
                  <a:lnTo>
                    <a:pt x="3068277" y="2349891"/>
                  </a:lnTo>
                  <a:lnTo>
                    <a:pt x="3021659" y="2308979"/>
                  </a:lnTo>
                  <a:lnTo>
                    <a:pt x="2974124" y="2268077"/>
                  </a:lnTo>
                  <a:lnTo>
                    <a:pt x="2942526" y="2243503"/>
                  </a:lnTo>
                  <a:lnTo>
                    <a:pt x="2906429" y="2219535"/>
                  </a:lnTo>
                  <a:lnTo>
                    <a:pt x="2866044" y="2196104"/>
                  </a:lnTo>
                  <a:lnTo>
                    <a:pt x="2821581" y="2173140"/>
                  </a:lnTo>
                  <a:lnTo>
                    <a:pt x="2773249" y="2150575"/>
                  </a:lnTo>
                  <a:lnTo>
                    <a:pt x="2721259" y="2128340"/>
                  </a:lnTo>
                  <a:lnTo>
                    <a:pt x="2665821" y="2106365"/>
                  </a:lnTo>
                  <a:lnTo>
                    <a:pt x="2607145" y="2084582"/>
                  </a:lnTo>
                  <a:lnTo>
                    <a:pt x="2545441" y="2062922"/>
                  </a:lnTo>
                  <a:lnTo>
                    <a:pt x="2480919" y="2041316"/>
                  </a:lnTo>
                  <a:lnTo>
                    <a:pt x="2413789" y="2019694"/>
                  </a:lnTo>
                  <a:lnTo>
                    <a:pt x="2308663" y="1987081"/>
                  </a:lnTo>
                  <a:lnTo>
                    <a:pt x="1888495" y="1862115"/>
                  </a:lnTo>
                  <a:lnTo>
                    <a:pt x="1645252" y="1787450"/>
                  </a:lnTo>
                  <a:lnTo>
                    <a:pt x="1522271" y="1747620"/>
                  </a:lnTo>
                  <a:lnTo>
                    <a:pt x="1440261" y="1719984"/>
                  </a:lnTo>
                  <a:lnTo>
                    <a:pt x="1358479" y="1691401"/>
                  </a:lnTo>
                  <a:lnTo>
                    <a:pt x="1277135" y="1661802"/>
                  </a:lnTo>
                  <a:lnTo>
                    <a:pt x="1236692" y="1646600"/>
                  </a:lnTo>
                  <a:lnTo>
                    <a:pt x="1196437" y="1631118"/>
                  </a:lnTo>
                  <a:lnTo>
                    <a:pt x="1156397" y="1615348"/>
                  </a:lnTo>
                  <a:lnTo>
                    <a:pt x="1116598" y="1599280"/>
                  </a:lnTo>
                  <a:lnTo>
                    <a:pt x="1077065" y="1582907"/>
                  </a:lnTo>
                  <a:lnTo>
                    <a:pt x="1037825" y="1566219"/>
                  </a:lnTo>
                  <a:lnTo>
                    <a:pt x="998905" y="1549209"/>
                  </a:lnTo>
                  <a:lnTo>
                    <a:pt x="960330" y="1531866"/>
                  </a:lnTo>
                  <a:lnTo>
                    <a:pt x="922128" y="1514184"/>
                  </a:lnTo>
                  <a:lnTo>
                    <a:pt x="884323" y="1496152"/>
                  </a:lnTo>
                  <a:lnTo>
                    <a:pt x="846943" y="1477764"/>
                  </a:lnTo>
                  <a:lnTo>
                    <a:pt x="810013" y="1459008"/>
                  </a:lnTo>
                  <a:lnTo>
                    <a:pt x="773560" y="1439879"/>
                  </a:lnTo>
                  <a:lnTo>
                    <a:pt x="737611" y="1420366"/>
                  </a:lnTo>
                  <a:lnTo>
                    <a:pt x="702191" y="1400460"/>
                  </a:lnTo>
                  <a:lnTo>
                    <a:pt x="667326" y="1380155"/>
                  </a:lnTo>
                  <a:lnTo>
                    <a:pt x="633044" y="1359440"/>
                  </a:lnTo>
                  <a:lnTo>
                    <a:pt x="599369" y="1338307"/>
                  </a:lnTo>
                  <a:lnTo>
                    <a:pt x="566329" y="1316747"/>
                  </a:lnTo>
                  <a:lnTo>
                    <a:pt x="533950" y="1294753"/>
                  </a:lnTo>
                  <a:lnTo>
                    <a:pt x="502258" y="1272314"/>
                  </a:lnTo>
                  <a:lnTo>
                    <a:pt x="471278" y="1249424"/>
                  </a:lnTo>
                  <a:lnTo>
                    <a:pt x="441039" y="1226072"/>
                  </a:lnTo>
                  <a:lnTo>
                    <a:pt x="382882" y="1177951"/>
                  </a:lnTo>
                  <a:lnTo>
                    <a:pt x="327999" y="1127883"/>
                  </a:lnTo>
                  <a:lnTo>
                    <a:pt x="276598" y="1075798"/>
                  </a:lnTo>
                  <a:lnTo>
                    <a:pt x="228890" y="1021627"/>
                  </a:lnTo>
                  <a:lnTo>
                    <a:pt x="185085" y="965302"/>
                  </a:lnTo>
                  <a:lnTo>
                    <a:pt x="145393" y="906753"/>
                  </a:lnTo>
                  <a:lnTo>
                    <a:pt x="110024" y="845911"/>
                  </a:lnTo>
                  <a:lnTo>
                    <a:pt x="79187" y="782708"/>
                  </a:lnTo>
                  <a:lnTo>
                    <a:pt x="53094" y="717075"/>
                  </a:lnTo>
                  <a:lnTo>
                    <a:pt x="31954" y="648942"/>
                  </a:lnTo>
                  <a:lnTo>
                    <a:pt x="15976" y="578240"/>
                  </a:lnTo>
                  <a:lnTo>
                    <a:pt x="5372" y="504900"/>
                  </a:lnTo>
                  <a:lnTo>
                    <a:pt x="351" y="428854"/>
                  </a:lnTo>
                  <a:lnTo>
                    <a:pt x="0" y="389794"/>
                  </a:lnTo>
                  <a:lnTo>
                    <a:pt x="1123" y="350032"/>
                  </a:lnTo>
                  <a:lnTo>
                    <a:pt x="3747" y="309559"/>
                  </a:lnTo>
                  <a:lnTo>
                    <a:pt x="7898" y="268366"/>
                  </a:lnTo>
                  <a:lnTo>
                    <a:pt x="13602" y="226444"/>
                  </a:lnTo>
                  <a:lnTo>
                    <a:pt x="20886" y="183786"/>
                  </a:lnTo>
                  <a:lnTo>
                    <a:pt x="29776" y="140381"/>
                  </a:lnTo>
                  <a:lnTo>
                    <a:pt x="40297" y="96223"/>
                  </a:lnTo>
                  <a:lnTo>
                    <a:pt x="52477" y="51301"/>
                  </a:lnTo>
                  <a:lnTo>
                    <a:pt x="66342" y="5608"/>
                  </a:lnTo>
                  <a:lnTo>
                    <a:pt x="68222" y="0"/>
                  </a:lnTo>
                  <a:lnTo>
                    <a:pt x="5527781" y="0"/>
                  </a:lnTo>
                  <a:lnTo>
                    <a:pt x="5527781" y="4640670"/>
                  </a:lnTo>
                  <a:close/>
                </a:path>
              </a:pathLst>
            </a:custGeom>
            <a:solidFill>
              <a:srgbClr val="ABC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3868" y="1645714"/>
              <a:ext cx="6724675" cy="37822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157" y="393889"/>
            <a:ext cx="561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20" dirty="0"/>
              <a:t>General</a:t>
            </a:r>
            <a:r>
              <a:rPr sz="5000" spc="-355" dirty="0"/>
              <a:t> </a:t>
            </a:r>
            <a:r>
              <a:rPr sz="5000" spc="375" dirty="0"/>
              <a:t>Overview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838157" y="1327119"/>
            <a:ext cx="8089265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0570">
              <a:lnSpc>
                <a:spcPct val="106600"/>
              </a:lnSpc>
              <a:spcBef>
                <a:spcPts val="100"/>
              </a:spcBef>
            </a:pPr>
            <a:r>
              <a:rPr sz="3400" spc="-50" dirty="0">
                <a:latin typeface="Trebuchet MS"/>
                <a:cs typeface="Trebuchet MS"/>
              </a:rPr>
              <a:t>W</a:t>
            </a:r>
            <a:r>
              <a:rPr sz="3400" spc="-30" dirty="0">
                <a:latin typeface="Trebuchet MS"/>
                <a:cs typeface="Trebuchet MS"/>
              </a:rPr>
              <a:t>e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m</a:t>
            </a:r>
            <a:r>
              <a:rPr sz="3400" spc="-5" dirty="0">
                <a:latin typeface="Trebuchet MS"/>
                <a:cs typeface="Trebuchet MS"/>
              </a:rPr>
              <a:t>a</a:t>
            </a:r>
            <a:r>
              <a:rPr sz="3400" spc="10" dirty="0">
                <a:latin typeface="Trebuchet MS"/>
                <a:cs typeface="Trebuchet MS"/>
              </a:rPr>
              <a:t>d</a:t>
            </a:r>
            <a:r>
              <a:rPr sz="3400" spc="-30" dirty="0">
                <a:latin typeface="Trebuchet MS"/>
                <a:cs typeface="Trebuchet MS"/>
              </a:rPr>
              <a:t>e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o</a:t>
            </a:r>
            <a:r>
              <a:rPr sz="3400" spc="50" dirty="0">
                <a:latin typeface="Trebuchet MS"/>
                <a:cs typeface="Trebuchet MS"/>
              </a:rPr>
              <a:t>u</a:t>
            </a:r>
            <a:r>
              <a:rPr sz="3400" dirty="0">
                <a:latin typeface="Trebuchet MS"/>
                <a:cs typeface="Trebuchet MS"/>
              </a:rPr>
              <a:t>r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-105" dirty="0">
                <a:latin typeface="Trebuchet MS"/>
                <a:cs typeface="Trebuchet MS"/>
              </a:rPr>
              <a:t>w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10" dirty="0">
                <a:latin typeface="Trebuchet MS"/>
                <a:cs typeface="Trebuchet MS"/>
              </a:rPr>
              <a:t>b</a:t>
            </a:r>
            <a:r>
              <a:rPr sz="3400" spc="210" dirty="0">
                <a:latin typeface="Trebuchet MS"/>
                <a:cs typeface="Trebuchet MS"/>
              </a:rPr>
              <a:t>s</a:t>
            </a:r>
            <a:r>
              <a:rPr sz="3400" spc="-110" dirty="0">
                <a:latin typeface="Trebuchet MS"/>
                <a:cs typeface="Trebuchet MS"/>
              </a:rPr>
              <a:t>i</a:t>
            </a:r>
            <a:r>
              <a:rPr sz="3400" spc="-85" dirty="0">
                <a:latin typeface="Trebuchet MS"/>
                <a:cs typeface="Trebuchet MS"/>
              </a:rPr>
              <a:t>t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180" dirty="0">
                <a:latin typeface="Trebuchet MS"/>
                <a:cs typeface="Trebuchet MS"/>
              </a:rPr>
              <a:t>'</a:t>
            </a:r>
            <a:r>
              <a:rPr sz="3400" spc="210" dirty="0">
                <a:latin typeface="Trebuchet MS"/>
                <a:cs typeface="Trebuchet MS"/>
              </a:rPr>
              <a:t>s</a:t>
            </a:r>
            <a:r>
              <a:rPr sz="3400" spc="-85" dirty="0">
                <a:latin typeface="Trebuchet MS"/>
                <a:cs typeface="Trebuchet MS"/>
              </a:rPr>
              <a:t>(</a:t>
            </a:r>
            <a:r>
              <a:rPr sz="3400" spc="45" dirty="0">
                <a:latin typeface="Trebuchet MS"/>
                <a:cs typeface="Trebuchet MS"/>
              </a:rPr>
              <a:t>m</a:t>
            </a:r>
            <a:r>
              <a:rPr sz="3400" spc="-5" dirty="0">
                <a:latin typeface="Trebuchet MS"/>
                <a:cs typeface="Trebuchet MS"/>
              </a:rPr>
              <a:t>a</a:t>
            </a:r>
            <a:r>
              <a:rPr sz="3400" spc="200" dirty="0">
                <a:latin typeface="Trebuchet MS"/>
                <a:cs typeface="Trebuchet MS"/>
              </a:rPr>
              <a:t>g</a:t>
            </a:r>
            <a:r>
              <a:rPr sz="3400" spc="50" dirty="0">
                <a:latin typeface="Trebuchet MS"/>
                <a:cs typeface="Trebuchet MS"/>
              </a:rPr>
              <a:t>n</a:t>
            </a:r>
            <a:r>
              <a:rPr sz="3400" spc="-5" dirty="0">
                <a:latin typeface="Trebuchet MS"/>
                <a:cs typeface="Trebuchet MS"/>
              </a:rPr>
              <a:t>a</a:t>
            </a:r>
            <a:r>
              <a:rPr sz="3400" spc="-85" dirty="0">
                <a:latin typeface="Trebuchet MS"/>
                <a:cs typeface="Trebuchet MS"/>
              </a:rPr>
              <a:t>t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-484" dirty="0">
                <a:latin typeface="Trebuchet MS"/>
                <a:cs typeface="Trebuchet MS"/>
              </a:rPr>
              <a:t>.</a:t>
            </a:r>
            <a:r>
              <a:rPr sz="3400" spc="10" dirty="0">
                <a:latin typeface="Trebuchet MS"/>
                <a:cs typeface="Trebuchet MS"/>
              </a:rPr>
              <a:t>c</a:t>
            </a:r>
            <a:r>
              <a:rPr sz="3400" spc="65" dirty="0">
                <a:latin typeface="Trebuchet MS"/>
                <a:cs typeface="Trebuchet MS"/>
              </a:rPr>
              <a:t>o</a:t>
            </a:r>
            <a:r>
              <a:rPr sz="3400" spc="45" dirty="0">
                <a:latin typeface="Trebuchet MS"/>
                <a:cs typeface="Trebuchet MS"/>
              </a:rPr>
              <a:t>m</a:t>
            </a:r>
            <a:r>
              <a:rPr sz="3400" spc="-75" dirty="0">
                <a:latin typeface="Trebuchet MS"/>
                <a:cs typeface="Trebuchet MS"/>
              </a:rPr>
              <a:t>)  </a:t>
            </a:r>
            <a:r>
              <a:rPr sz="3400" spc="-20" dirty="0">
                <a:latin typeface="Trebuchet MS"/>
                <a:cs typeface="Trebuchet MS"/>
              </a:rPr>
              <a:t>front </a:t>
            </a:r>
            <a:r>
              <a:rPr sz="3400" spc="10" dirty="0">
                <a:latin typeface="Trebuchet MS"/>
                <a:cs typeface="Trebuchet MS"/>
              </a:rPr>
              <a:t>end </a:t>
            </a:r>
            <a:r>
              <a:rPr sz="3400" spc="80" dirty="0">
                <a:latin typeface="Trebuchet MS"/>
                <a:cs typeface="Trebuchet MS"/>
              </a:rPr>
              <a:t>using </a:t>
            </a:r>
            <a:r>
              <a:rPr sz="3400" spc="25" dirty="0">
                <a:latin typeface="Trebuchet MS"/>
                <a:cs typeface="Trebuchet MS"/>
              </a:rPr>
              <a:t>basic </a:t>
            </a:r>
            <a:r>
              <a:rPr sz="3400" spc="135" dirty="0">
                <a:latin typeface="Trebuchet MS"/>
                <a:cs typeface="Trebuchet MS"/>
              </a:rPr>
              <a:t>HTML,CSS </a:t>
            </a:r>
            <a:r>
              <a:rPr sz="3400" spc="20" dirty="0">
                <a:latin typeface="Trebuchet MS"/>
                <a:cs typeface="Trebuchet MS"/>
              </a:rPr>
              <a:t>and </a:t>
            </a:r>
            <a:r>
              <a:rPr sz="3400" spc="25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Javascript.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120" dirty="0">
                <a:latin typeface="Trebuchet MS"/>
                <a:cs typeface="Trebuchet MS"/>
              </a:rPr>
              <a:t>F</a:t>
            </a:r>
            <a:r>
              <a:rPr sz="3400" spc="65" dirty="0">
                <a:latin typeface="Trebuchet MS"/>
                <a:cs typeface="Trebuchet MS"/>
              </a:rPr>
              <a:t>o</a:t>
            </a:r>
            <a:r>
              <a:rPr sz="3400" dirty="0">
                <a:latin typeface="Trebuchet MS"/>
                <a:cs typeface="Trebuchet MS"/>
              </a:rPr>
              <a:t>r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10" dirty="0">
                <a:latin typeface="Trebuchet MS"/>
                <a:cs typeface="Trebuchet MS"/>
              </a:rPr>
              <a:t>b</a:t>
            </a:r>
            <a:r>
              <a:rPr sz="3400" spc="-5" dirty="0">
                <a:latin typeface="Trebuchet MS"/>
                <a:cs typeface="Trebuchet MS"/>
              </a:rPr>
              <a:t>a</a:t>
            </a:r>
            <a:r>
              <a:rPr sz="3400" spc="10" dirty="0">
                <a:latin typeface="Trebuchet MS"/>
                <a:cs typeface="Trebuchet MS"/>
              </a:rPr>
              <a:t>c</a:t>
            </a:r>
            <a:r>
              <a:rPr sz="3400" spc="85" dirty="0">
                <a:latin typeface="Trebuchet MS"/>
                <a:cs typeface="Trebuchet MS"/>
              </a:rPr>
              <a:t>k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50" dirty="0">
                <a:latin typeface="Trebuchet MS"/>
                <a:cs typeface="Trebuchet MS"/>
              </a:rPr>
              <a:t>n</a:t>
            </a:r>
            <a:r>
              <a:rPr sz="3400" spc="15" dirty="0">
                <a:latin typeface="Trebuchet MS"/>
                <a:cs typeface="Trebuchet MS"/>
              </a:rPr>
              <a:t>d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n</a:t>
            </a:r>
            <a:r>
              <a:rPr sz="3400" spc="65" dirty="0">
                <a:latin typeface="Trebuchet MS"/>
                <a:cs typeface="Trebuchet MS"/>
              </a:rPr>
              <a:t>o</a:t>
            </a:r>
            <a:r>
              <a:rPr sz="3400" spc="10" dirty="0">
                <a:latin typeface="Trebuchet MS"/>
                <a:cs typeface="Trebuchet MS"/>
              </a:rPr>
              <a:t>d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-484" dirty="0">
                <a:latin typeface="Trebuchet MS"/>
                <a:cs typeface="Trebuchet MS"/>
              </a:rPr>
              <a:t>.</a:t>
            </a:r>
            <a:r>
              <a:rPr sz="3400" spc="-385" dirty="0">
                <a:latin typeface="Trebuchet MS"/>
                <a:cs typeface="Trebuchet MS"/>
              </a:rPr>
              <a:t>j</a:t>
            </a:r>
            <a:r>
              <a:rPr sz="3400" spc="210" dirty="0">
                <a:latin typeface="Trebuchet MS"/>
                <a:cs typeface="Trebuchet MS"/>
              </a:rPr>
              <a:t>s</a:t>
            </a:r>
            <a:r>
              <a:rPr sz="3400" spc="-484" dirty="0">
                <a:latin typeface="Trebuchet MS"/>
                <a:cs typeface="Trebuchet MS"/>
              </a:rPr>
              <a:t>,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15" dirty="0">
                <a:latin typeface="Trebuchet MS"/>
                <a:cs typeface="Trebuchet MS"/>
              </a:rPr>
              <a:t>p</a:t>
            </a:r>
            <a:r>
              <a:rPr sz="3400" spc="65" dirty="0">
                <a:latin typeface="Trebuchet MS"/>
                <a:cs typeface="Trebuchet MS"/>
              </a:rPr>
              <a:t>o</a:t>
            </a:r>
            <a:r>
              <a:rPr sz="3400" spc="210" dirty="0">
                <a:latin typeface="Trebuchet MS"/>
                <a:cs typeface="Trebuchet MS"/>
              </a:rPr>
              <a:t>s</a:t>
            </a:r>
            <a:r>
              <a:rPr sz="3400" spc="-80" dirty="0">
                <a:latin typeface="Trebuchet MS"/>
                <a:cs typeface="Trebuchet MS"/>
              </a:rPr>
              <a:t>t</a:t>
            </a:r>
            <a:r>
              <a:rPr sz="3400" spc="200" dirty="0">
                <a:latin typeface="Trebuchet MS"/>
                <a:cs typeface="Trebuchet MS"/>
              </a:rPr>
              <a:t>g</a:t>
            </a:r>
            <a:r>
              <a:rPr sz="3400" spc="-5" dirty="0">
                <a:latin typeface="Trebuchet MS"/>
                <a:cs typeface="Trebuchet MS"/>
              </a:rPr>
              <a:t>r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210" dirty="0">
                <a:latin typeface="Trebuchet MS"/>
                <a:cs typeface="Trebuchet MS"/>
              </a:rPr>
              <a:t>s</a:t>
            </a:r>
            <a:r>
              <a:rPr sz="3400" spc="15" dirty="0">
                <a:latin typeface="Trebuchet MS"/>
                <a:cs typeface="Trebuchet MS"/>
              </a:rPr>
              <a:t>q</a:t>
            </a:r>
            <a:r>
              <a:rPr sz="3400" spc="-114" dirty="0">
                <a:latin typeface="Trebuchet MS"/>
                <a:cs typeface="Trebuchet MS"/>
              </a:rPr>
              <a:t>l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-105" dirty="0">
                <a:latin typeface="Trebuchet MS"/>
                <a:cs typeface="Trebuchet MS"/>
              </a:rPr>
              <a:t>w</a:t>
            </a:r>
            <a:r>
              <a:rPr sz="3400" spc="-5" dirty="0">
                <a:latin typeface="Trebuchet MS"/>
                <a:cs typeface="Trebuchet MS"/>
              </a:rPr>
              <a:t>a</a:t>
            </a:r>
            <a:r>
              <a:rPr sz="3400" spc="215" dirty="0">
                <a:latin typeface="Trebuchet MS"/>
                <a:cs typeface="Trebuchet MS"/>
              </a:rPr>
              <a:t>s</a:t>
            </a:r>
            <a:r>
              <a:rPr sz="3400" spc="-229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u</a:t>
            </a:r>
            <a:r>
              <a:rPr sz="3400" spc="210" dirty="0">
                <a:latin typeface="Trebuchet MS"/>
                <a:cs typeface="Trebuchet MS"/>
              </a:rPr>
              <a:t>s</a:t>
            </a:r>
            <a:r>
              <a:rPr sz="3400" spc="-35" dirty="0">
                <a:latin typeface="Trebuchet MS"/>
                <a:cs typeface="Trebuchet MS"/>
              </a:rPr>
              <a:t>e</a:t>
            </a:r>
            <a:r>
              <a:rPr sz="3400" spc="10" dirty="0">
                <a:latin typeface="Trebuchet MS"/>
                <a:cs typeface="Trebuchet MS"/>
              </a:rPr>
              <a:t>d</a:t>
            </a:r>
            <a:r>
              <a:rPr sz="3400" spc="-484" dirty="0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" y="3"/>
            <a:ext cx="3467099" cy="3056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023" y="1857146"/>
            <a:ext cx="91979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Major</a:t>
            </a:r>
            <a:r>
              <a:rPr spc="-625" dirty="0"/>
              <a:t> </a:t>
            </a:r>
            <a:r>
              <a:rPr spc="420" dirty="0"/>
              <a:t>learnings*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2631" y="5567994"/>
            <a:ext cx="418655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latin typeface="Tahoma"/>
                <a:cs typeface="Tahoma"/>
              </a:rPr>
              <a:t>The</a:t>
            </a:r>
            <a:r>
              <a:rPr sz="3600" spc="-245" dirty="0">
                <a:latin typeface="Tahoma"/>
                <a:cs typeface="Tahoma"/>
              </a:rPr>
              <a:t> </a:t>
            </a:r>
            <a:r>
              <a:rPr sz="3600" spc="285" dirty="0">
                <a:latin typeface="Tahoma"/>
                <a:cs typeface="Tahoma"/>
              </a:rPr>
              <a:t>First</a:t>
            </a:r>
            <a:r>
              <a:rPr sz="3600" spc="-245" dirty="0">
                <a:latin typeface="Tahoma"/>
                <a:cs typeface="Tahoma"/>
              </a:rPr>
              <a:t> </a:t>
            </a:r>
            <a:r>
              <a:rPr sz="3600" spc="220" dirty="0">
                <a:latin typeface="Tahoma"/>
                <a:cs typeface="Tahoma"/>
              </a:rPr>
              <a:t>Concept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600" spc="60" dirty="0">
                <a:latin typeface="Trebuchet MS"/>
                <a:cs typeface="Trebuchet MS"/>
              </a:rPr>
              <a:t>Basic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HTML,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CSS,JavaScript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0836" y="5567994"/>
            <a:ext cx="4551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latin typeface="Tahoma"/>
                <a:cs typeface="Tahoma"/>
              </a:rPr>
              <a:t>The</a:t>
            </a:r>
            <a:r>
              <a:rPr sz="3600" spc="-250" dirty="0">
                <a:latin typeface="Tahoma"/>
                <a:cs typeface="Tahoma"/>
              </a:rPr>
              <a:t> </a:t>
            </a:r>
            <a:r>
              <a:rPr sz="3600" spc="165" dirty="0">
                <a:latin typeface="Tahoma"/>
                <a:cs typeface="Tahoma"/>
              </a:rPr>
              <a:t>Second</a:t>
            </a:r>
            <a:r>
              <a:rPr sz="3600" spc="-245" dirty="0">
                <a:latin typeface="Tahoma"/>
                <a:cs typeface="Tahoma"/>
              </a:rPr>
              <a:t> </a:t>
            </a:r>
            <a:r>
              <a:rPr sz="3600" spc="220" dirty="0">
                <a:latin typeface="Tahoma"/>
                <a:cs typeface="Tahoma"/>
              </a:rPr>
              <a:t>Concept</a:t>
            </a:r>
            <a:endParaRPr sz="36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2160"/>
              </a:spcBef>
            </a:pPr>
            <a:r>
              <a:rPr sz="2600" spc="5" dirty="0">
                <a:latin typeface="Trebuchet MS"/>
                <a:cs typeface="Trebuchet MS"/>
              </a:rPr>
              <a:t>b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10" dirty="0">
                <a:latin typeface="Trebuchet MS"/>
                <a:cs typeface="Trebuchet MS"/>
              </a:rPr>
              <a:t>c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f</a:t>
            </a:r>
            <a:r>
              <a:rPr sz="2600" spc="35" dirty="0">
                <a:latin typeface="Trebuchet MS"/>
                <a:cs typeface="Trebuchet MS"/>
              </a:rPr>
              <a:t>un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95" dirty="0">
                <a:latin typeface="Trebuchet MS"/>
                <a:cs typeface="Trebuchet MS"/>
              </a:rPr>
              <a:t>l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95" dirty="0">
                <a:latin typeface="Trebuchet MS"/>
                <a:cs typeface="Trebuchet MS"/>
              </a:rPr>
              <a:t>y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-100" dirty="0">
                <a:latin typeface="Trebuchet MS"/>
                <a:cs typeface="Trebuchet MS"/>
              </a:rPr>
              <a:t>f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5" dirty="0">
                <a:latin typeface="Trebuchet MS"/>
                <a:cs typeface="Trebuchet MS"/>
              </a:rPr>
              <a:t>d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-375" dirty="0">
                <a:latin typeface="Trebuchet MS"/>
                <a:cs typeface="Trebuchet MS"/>
              </a:rPr>
              <a:t>.</a:t>
            </a:r>
            <a:r>
              <a:rPr sz="2600" spc="-300" dirty="0">
                <a:latin typeface="Trebuchet MS"/>
                <a:cs typeface="Trebuchet MS"/>
              </a:rPr>
              <a:t>j</a:t>
            </a:r>
            <a:r>
              <a:rPr sz="2600" spc="165" dirty="0">
                <a:latin typeface="Trebuchet MS"/>
                <a:cs typeface="Trebuchet MS"/>
              </a:rPr>
              <a:t>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1496" y="5567994"/>
            <a:ext cx="4713605" cy="253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latin typeface="Tahoma"/>
                <a:cs typeface="Tahoma"/>
              </a:rPr>
              <a:t>The</a:t>
            </a:r>
            <a:r>
              <a:rPr sz="3600" spc="-240" dirty="0">
                <a:latin typeface="Tahoma"/>
                <a:cs typeface="Tahoma"/>
              </a:rPr>
              <a:t> </a:t>
            </a:r>
            <a:r>
              <a:rPr sz="3600" spc="260" dirty="0">
                <a:latin typeface="Tahoma"/>
                <a:cs typeface="Tahoma"/>
              </a:rPr>
              <a:t>Third</a:t>
            </a:r>
            <a:r>
              <a:rPr sz="3600" spc="-235" dirty="0">
                <a:latin typeface="Tahoma"/>
                <a:cs typeface="Tahoma"/>
              </a:rPr>
              <a:t> </a:t>
            </a:r>
            <a:r>
              <a:rPr sz="3600" spc="220" dirty="0">
                <a:latin typeface="Tahoma"/>
                <a:cs typeface="Tahoma"/>
              </a:rPr>
              <a:t>Concept</a:t>
            </a:r>
            <a:endParaRPr sz="3600">
              <a:latin typeface="Tahoma"/>
              <a:cs typeface="Tahoma"/>
            </a:endParaRPr>
          </a:p>
          <a:p>
            <a:pPr marL="12700" marR="5080" algn="ctr">
              <a:lnSpc>
                <a:spcPct val="108200"/>
              </a:lnSpc>
              <a:spcBef>
                <a:spcPts val="1900"/>
              </a:spcBef>
            </a:pPr>
            <a:r>
              <a:rPr sz="2600" spc="5" dirty="0">
                <a:latin typeface="Trebuchet MS"/>
                <a:cs typeface="Trebuchet MS"/>
              </a:rPr>
              <a:t>b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10" dirty="0">
                <a:latin typeface="Trebuchet MS"/>
                <a:cs typeface="Trebuchet MS"/>
              </a:rPr>
              <a:t>c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b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60" dirty="0">
                <a:latin typeface="Trebuchet MS"/>
                <a:cs typeface="Trebuchet MS"/>
              </a:rPr>
              <a:t>k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10" dirty="0">
                <a:latin typeface="Trebuchet MS"/>
                <a:cs typeface="Trebuchet MS"/>
              </a:rPr>
              <a:t>d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f</a:t>
            </a:r>
            <a:r>
              <a:rPr sz="2600" spc="35" dirty="0">
                <a:latin typeface="Trebuchet MS"/>
                <a:cs typeface="Trebuchet MS"/>
              </a:rPr>
              <a:t>un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95" dirty="0">
                <a:latin typeface="Trebuchet MS"/>
                <a:cs typeface="Trebuchet MS"/>
              </a:rPr>
              <a:t>l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95" dirty="0">
                <a:latin typeface="Trebuchet MS"/>
                <a:cs typeface="Trebuchet MS"/>
              </a:rPr>
              <a:t>y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l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60" dirty="0">
                <a:latin typeface="Trebuchet MS"/>
                <a:cs typeface="Trebuchet MS"/>
              </a:rPr>
              <a:t>k</a:t>
            </a:r>
            <a:r>
              <a:rPr sz="2600" spc="-15" dirty="0">
                <a:latin typeface="Trebuchet MS"/>
                <a:cs typeface="Trebuchet MS"/>
              </a:rPr>
              <a:t>e  </a:t>
            </a:r>
            <a:r>
              <a:rPr sz="2600" dirty="0">
                <a:latin typeface="Trebuchet MS"/>
                <a:cs typeface="Trebuchet MS"/>
              </a:rPr>
              <a:t>how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to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take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input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from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user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and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-5" dirty="0">
                <a:latin typeface="Trebuchet MS"/>
                <a:cs typeface="Trebuchet MS"/>
              </a:rPr>
              <a:t>r</a:t>
            </a:r>
            <a:r>
              <a:rPr sz="2600" spc="-20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35" dirty="0">
                <a:latin typeface="Trebuchet MS"/>
                <a:cs typeface="Trebuchet MS"/>
              </a:rPr>
              <a:t>h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60" dirty="0">
                <a:latin typeface="Trebuchet MS"/>
                <a:cs typeface="Trebuchet MS"/>
              </a:rPr>
              <a:t>t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d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40" dirty="0">
                <a:latin typeface="Trebuchet MS"/>
                <a:cs typeface="Trebuchet MS"/>
              </a:rPr>
              <a:t>n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d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t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5" dirty="0">
                <a:latin typeface="Trebuchet MS"/>
                <a:cs typeface="Trebuchet MS"/>
              </a:rPr>
              <a:t>b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160" dirty="0">
                <a:latin typeface="Trebuchet MS"/>
                <a:cs typeface="Trebuchet MS"/>
              </a:rPr>
              <a:t>s</a:t>
            </a:r>
            <a:r>
              <a:rPr sz="2600" spc="-20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5" dirty="0">
                <a:latin typeface="Trebuchet MS"/>
                <a:cs typeface="Trebuchet MS"/>
              </a:rPr>
              <a:t>d  </a:t>
            </a:r>
            <a:r>
              <a:rPr sz="2600" spc="-55" dirty="0">
                <a:latin typeface="Trebuchet MS"/>
                <a:cs typeface="Trebuchet MS"/>
              </a:rPr>
              <a:t>tablrs.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5520" y="7067517"/>
            <a:ext cx="8327753" cy="32147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100" y="4449460"/>
            <a:ext cx="552449" cy="828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09385" y="4643175"/>
            <a:ext cx="733424" cy="6762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12198" y="4405404"/>
            <a:ext cx="666749" cy="914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5940" y="9603740"/>
            <a:ext cx="760857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7910" marR="5080" indent="-1045844">
              <a:lnSpc>
                <a:spcPct val="115100"/>
              </a:lnSpc>
              <a:spcBef>
                <a:spcPts val="100"/>
              </a:spcBef>
            </a:pPr>
            <a:r>
              <a:rPr sz="1900" spc="-110" dirty="0">
                <a:latin typeface="Tahoma"/>
                <a:cs typeface="Tahoma"/>
              </a:rPr>
              <a:t>*: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we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25" dirty="0">
                <a:latin typeface="Tahoma"/>
                <a:cs typeface="Tahoma"/>
              </a:rPr>
              <a:t>didn't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15" dirty="0">
                <a:latin typeface="Tahoma"/>
                <a:cs typeface="Tahoma"/>
              </a:rPr>
              <a:t>know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anything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about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25" dirty="0">
                <a:latin typeface="Tahoma"/>
                <a:cs typeface="Tahoma"/>
              </a:rPr>
              <a:t>web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35" dirty="0">
                <a:latin typeface="Tahoma"/>
                <a:cs typeface="Tahoma"/>
              </a:rPr>
              <a:t>development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prior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to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30" dirty="0">
                <a:latin typeface="Tahoma"/>
                <a:cs typeface="Tahoma"/>
              </a:rPr>
              <a:t>the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25" dirty="0">
                <a:latin typeface="Tahoma"/>
                <a:cs typeface="Tahoma"/>
              </a:rPr>
              <a:t>past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2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days,everythinng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was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20" dirty="0">
                <a:latin typeface="Tahoma"/>
                <a:cs typeface="Tahoma"/>
              </a:rPr>
              <a:t>learnt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25" dirty="0">
                <a:latin typeface="Tahoma"/>
                <a:cs typeface="Tahoma"/>
              </a:rPr>
              <a:t>during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30" dirty="0">
                <a:latin typeface="Tahoma"/>
                <a:cs typeface="Tahoma"/>
              </a:rPr>
              <a:t>the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hackathon:)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1255" y="2749482"/>
            <a:ext cx="9197975" cy="7531100"/>
          </a:xfrm>
          <a:custGeom>
            <a:avLst/>
            <a:gdLst/>
            <a:ahLst/>
            <a:cxnLst/>
            <a:rect l="l" t="t" r="r" b="b"/>
            <a:pathLst>
              <a:path w="9197975" h="7531100">
                <a:moveTo>
                  <a:pt x="6801263" y="219659"/>
                </a:moveTo>
                <a:lnTo>
                  <a:pt x="6272561" y="59285"/>
                </a:lnTo>
                <a:lnTo>
                  <a:pt x="6324597" y="61798"/>
                </a:lnTo>
                <a:lnTo>
                  <a:pt x="6758045" y="193278"/>
                </a:lnTo>
                <a:lnTo>
                  <a:pt x="6801263" y="219659"/>
                </a:lnTo>
                <a:close/>
              </a:path>
              <a:path w="9197975" h="7531100">
                <a:moveTo>
                  <a:pt x="6977460" y="312920"/>
                </a:moveTo>
                <a:lnTo>
                  <a:pt x="6021428" y="22923"/>
                </a:lnTo>
                <a:lnTo>
                  <a:pt x="6124432" y="27624"/>
                </a:lnTo>
                <a:lnTo>
                  <a:pt x="6172462" y="42194"/>
                </a:lnTo>
                <a:lnTo>
                  <a:pt x="6224302" y="44647"/>
                </a:lnTo>
                <a:lnTo>
                  <a:pt x="6848148" y="233881"/>
                </a:lnTo>
                <a:lnTo>
                  <a:pt x="6977460" y="312920"/>
                </a:lnTo>
                <a:close/>
              </a:path>
              <a:path w="9197975" h="7531100">
                <a:moveTo>
                  <a:pt x="322284" y="7531084"/>
                </a:moveTo>
                <a:lnTo>
                  <a:pt x="321301" y="7530786"/>
                </a:lnTo>
                <a:lnTo>
                  <a:pt x="299026" y="7484215"/>
                </a:lnTo>
                <a:lnTo>
                  <a:pt x="273675" y="7449983"/>
                </a:lnTo>
                <a:lnTo>
                  <a:pt x="252635" y="7403786"/>
                </a:lnTo>
                <a:lnTo>
                  <a:pt x="232232" y="7357783"/>
                </a:lnTo>
                <a:lnTo>
                  <a:pt x="212477" y="7311976"/>
                </a:lnTo>
                <a:lnTo>
                  <a:pt x="189699" y="7278524"/>
                </a:lnTo>
                <a:lnTo>
                  <a:pt x="171281" y="7233123"/>
                </a:lnTo>
                <a:lnTo>
                  <a:pt x="153552" y="7187931"/>
                </a:lnTo>
                <a:lnTo>
                  <a:pt x="136523" y="7142951"/>
                </a:lnTo>
                <a:lnTo>
                  <a:pt x="120207" y="7098188"/>
                </a:lnTo>
                <a:lnTo>
                  <a:pt x="108304" y="7041492"/>
                </a:lnTo>
                <a:lnTo>
                  <a:pt x="93453" y="6997173"/>
                </a:lnTo>
                <a:lnTo>
                  <a:pt x="79354" y="6953082"/>
                </a:lnTo>
                <a:lnTo>
                  <a:pt x="66020" y="6909222"/>
                </a:lnTo>
                <a:lnTo>
                  <a:pt x="57149" y="6853446"/>
                </a:lnTo>
                <a:lnTo>
                  <a:pt x="45382" y="6810062"/>
                </a:lnTo>
                <a:lnTo>
                  <a:pt x="38104" y="6754769"/>
                </a:lnTo>
                <a:lnTo>
                  <a:pt x="27955" y="6711876"/>
                </a:lnTo>
                <a:lnTo>
                  <a:pt x="22321" y="6657082"/>
                </a:lnTo>
                <a:lnTo>
                  <a:pt x="13842" y="6614695"/>
                </a:lnTo>
                <a:lnTo>
                  <a:pt x="9903" y="6560415"/>
                </a:lnTo>
                <a:lnTo>
                  <a:pt x="7014" y="6506453"/>
                </a:lnTo>
                <a:lnTo>
                  <a:pt x="5022" y="6452763"/>
                </a:lnTo>
                <a:lnTo>
                  <a:pt x="229" y="6411495"/>
                </a:lnTo>
                <a:lnTo>
                  <a:pt x="0" y="6358340"/>
                </a:lnTo>
                <a:lnTo>
                  <a:pt x="636" y="6305447"/>
                </a:lnTo>
                <a:lnTo>
                  <a:pt x="2128" y="6252814"/>
                </a:lnTo>
                <a:lnTo>
                  <a:pt x="779" y="6212590"/>
                </a:lnTo>
                <a:lnTo>
                  <a:pt x="3953" y="6160467"/>
                </a:lnTo>
                <a:lnTo>
                  <a:pt x="7951" y="6108595"/>
                </a:lnTo>
                <a:lnTo>
                  <a:pt x="12765" y="6056969"/>
                </a:lnTo>
                <a:lnTo>
                  <a:pt x="18384" y="6005588"/>
                </a:lnTo>
                <a:lnTo>
                  <a:pt x="21112" y="5966601"/>
                </a:lnTo>
                <a:lnTo>
                  <a:pt x="28310" y="5915699"/>
                </a:lnTo>
                <a:lnTo>
                  <a:pt x="36283" y="5865032"/>
                </a:lnTo>
                <a:lnTo>
                  <a:pt x="45020" y="5814596"/>
                </a:lnTo>
                <a:lnTo>
                  <a:pt x="54512" y="5764390"/>
                </a:lnTo>
                <a:lnTo>
                  <a:pt x="64747" y="5714409"/>
                </a:lnTo>
                <a:lnTo>
                  <a:pt x="72030" y="5676804"/>
                </a:lnTo>
                <a:lnTo>
                  <a:pt x="83723" y="5627265"/>
                </a:lnTo>
                <a:lnTo>
                  <a:pt x="96130" y="5577942"/>
                </a:lnTo>
                <a:lnTo>
                  <a:pt x="109239" y="5528833"/>
                </a:lnTo>
                <a:lnTo>
                  <a:pt x="123042" y="5479935"/>
                </a:lnTo>
                <a:lnTo>
                  <a:pt x="137528" y="5431243"/>
                </a:lnTo>
                <a:lnTo>
                  <a:pt x="152686" y="5382755"/>
                </a:lnTo>
                <a:lnTo>
                  <a:pt x="168508" y="5334469"/>
                </a:lnTo>
                <a:lnTo>
                  <a:pt x="181295" y="5298533"/>
                </a:lnTo>
                <a:lnTo>
                  <a:pt x="198410" y="5250639"/>
                </a:lnTo>
                <a:lnTo>
                  <a:pt x="216158" y="5202937"/>
                </a:lnTo>
                <a:lnTo>
                  <a:pt x="234528" y="5155424"/>
                </a:lnTo>
                <a:lnTo>
                  <a:pt x="253510" y="5108096"/>
                </a:lnTo>
                <a:lnTo>
                  <a:pt x="273093" y="5060950"/>
                </a:lnTo>
                <a:lnTo>
                  <a:pt x="293267" y="5013984"/>
                </a:lnTo>
                <a:lnTo>
                  <a:pt x="314023" y="4967195"/>
                </a:lnTo>
                <a:lnTo>
                  <a:pt x="331664" y="4932731"/>
                </a:lnTo>
                <a:lnTo>
                  <a:pt x="353551" y="4886285"/>
                </a:lnTo>
                <a:lnTo>
                  <a:pt x="375990" y="4840006"/>
                </a:lnTo>
                <a:lnTo>
                  <a:pt x="398968" y="4793890"/>
                </a:lnTo>
                <a:lnTo>
                  <a:pt x="422478" y="4747936"/>
                </a:lnTo>
                <a:lnTo>
                  <a:pt x="446507" y="4702139"/>
                </a:lnTo>
                <a:lnTo>
                  <a:pt x="467360" y="4668650"/>
                </a:lnTo>
                <a:lnTo>
                  <a:pt x="492399" y="4623160"/>
                </a:lnTo>
                <a:lnTo>
                  <a:pt x="517928" y="4577818"/>
                </a:lnTo>
                <a:lnTo>
                  <a:pt x="543937" y="4532621"/>
                </a:lnTo>
                <a:lnTo>
                  <a:pt x="570415" y="4487567"/>
                </a:lnTo>
                <a:lnTo>
                  <a:pt x="593665" y="4454806"/>
                </a:lnTo>
                <a:lnTo>
                  <a:pt x="621051" y="4410027"/>
                </a:lnTo>
                <a:lnTo>
                  <a:pt x="648876" y="4365382"/>
                </a:lnTo>
                <a:lnTo>
                  <a:pt x="677129" y="4320866"/>
                </a:lnTo>
                <a:lnTo>
                  <a:pt x="702114" y="4288631"/>
                </a:lnTo>
                <a:lnTo>
                  <a:pt x="731194" y="4244366"/>
                </a:lnTo>
                <a:lnTo>
                  <a:pt x="760672" y="4200222"/>
                </a:lnTo>
                <a:lnTo>
                  <a:pt x="790539" y="4156196"/>
                </a:lnTo>
                <a:lnTo>
                  <a:pt x="817096" y="4124437"/>
                </a:lnTo>
                <a:lnTo>
                  <a:pt x="847707" y="4080637"/>
                </a:lnTo>
                <a:lnTo>
                  <a:pt x="878676" y="4036945"/>
                </a:lnTo>
                <a:lnTo>
                  <a:pt x="906306" y="4005512"/>
                </a:lnTo>
                <a:lnTo>
                  <a:pt x="937959" y="3962028"/>
                </a:lnTo>
                <a:lnTo>
                  <a:pt x="966253" y="3930796"/>
                </a:lnTo>
                <a:lnTo>
                  <a:pt x="998549" y="3887507"/>
                </a:lnTo>
                <a:lnTo>
                  <a:pt x="1031580" y="3844441"/>
                </a:lnTo>
                <a:lnTo>
                  <a:pt x="1061197" y="3813611"/>
                </a:lnTo>
                <a:lnTo>
                  <a:pt x="1094765" y="3770707"/>
                </a:lnTo>
                <a:lnTo>
                  <a:pt x="1128588" y="3727881"/>
                </a:lnTo>
                <a:lnTo>
                  <a:pt x="1158971" y="3697283"/>
                </a:lnTo>
                <a:lnTo>
                  <a:pt x="1193278" y="3654604"/>
                </a:lnTo>
                <a:lnTo>
                  <a:pt x="1227814" y="3611994"/>
                </a:lnTo>
                <a:lnTo>
                  <a:pt x="1258883" y="3581604"/>
                </a:lnTo>
                <a:lnTo>
                  <a:pt x="1293850" y="3539125"/>
                </a:lnTo>
                <a:lnTo>
                  <a:pt x="1325333" y="3508861"/>
                </a:lnTo>
                <a:lnTo>
                  <a:pt x="1360696" y="3466502"/>
                </a:lnTo>
                <a:lnTo>
                  <a:pt x="1396243" y="3424199"/>
                </a:lnTo>
                <a:lnTo>
                  <a:pt x="1428280" y="3394103"/>
                </a:lnTo>
                <a:lnTo>
                  <a:pt x="1464170" y="3351904"/>
                </a:lnTo>
                <a:lnTo>
                  <a:pt x="1496532" y="3321906"/>
                </a:lnTo>
                <a:lnTo>
                  <a:pt x="1532730" y="3279800"/>
                </a:lnTo>
                <a:lnTo>
                  <a:pt x="1565381" y="3249890"/>
                </a:lnTo>
                <a:lnTo>
                  <a:pt x="1601851" y="3207867"/>
                </a:lnTo>
                <a:lnTo>
                  <a:pt x="1634757" y="3178034"/>
                </a:lnTo>
                <a:lnTo>
                  <a:pt x="1671463" y="3136083"/>
                </a:lnTo>
                <a:lnTo>
                  <a:pt x="1704589" y="3106317"/>
                </a:lnTo>
                <a:lnTo>
                  <a:pt x="1741496" y="3064426"/>
                </a:lnTo>
                <a:lnTo>
                  <a:pt x="1774805" y="3034716"/>
                </a:lnTo>
                <a:lnTo>
                  <a:pt x="1811879" y="2992876"/>
                </a:lnTo>
                <a:lnTo>
                  <a:pt x="1845336" y="2963210"/>
                </a:lnTo>
                <a:lnTo>
                  <a:pt x="1882541" y="2921410"/>
                </a:lnTo>
                <a:lnTo>
                  <a:pt x="1916111" y="2891779"/>
                </a:lnTo>
                <a:lnTo>
                  <a:pt x="1953411" y="2850008"/>
                </a:lnTo>
                <a:lnTo>
                  <a:pt x="1987059" y="2820400"/>
                </a:lnTo>
                <a:lnTo>
                  <a:pt x="2024419" y="2778647"/>
                </a:lnTo>
                <a:lnTo>
                  <a:pt x="2129192" y="2677714"/>
                </a:lnTo>
                <a:lnTo>
                  <a:pt x="2200235" y="2606364"/>
                </a:lnTo>
                <a:lnTo>
                  <a:pt x="2237563" y="2564601"/>
                </a:lnTo>
                <a:lnTo>
                  <a:pt x="2271169" y="2534980"/>
                </a:lnTo>
                <a:lnTo>
                  <a:pt x="2308415" y="2493193"/>
                </a:lnTo>
                <a:lnTo>
                  <a:pt x="2341922" y="2463542"/>
                </a:lnTo>
                <a:lnTo>
                  <a:pt x="2379052" y="2421720"/>
                </a:lnTo>
                <a:lnTo>
                  <a:pt x="2412424" y="2392028"/>
                </a:lnTo>
                <a:lnTo>
                  <a:pt x="2449402" y="2350159"/>
                </a:lnTo>
                <a:lnTo>
                  <a:pt x="2482605" y="2320416"/>
                </a:lnTo>
                <a:lnTo>
                  <a:pt x="2519396" y="2278491"/>
                </a:lnTo>
                <a:lnTo>
                  <a:pt x="2552393" y="2248686"/>
                </a:lnTo>
                <a:lnTo>
                  <a:pt x="2588961" y="2206692"/>
                </a:lnTo>
                <a:lnTo>
                  <a:pt x="2621718" y="2176815"/>
                </a:lnTo>
                <a:lnTo>
                  <a:pt x="2658029" y="2134743"/>
                </a:lnTo>
                <a:lnTo>
                  <a:pt x="2694197" y="2092628"/>
                </a:lnTo>
                <a:lnTo>
                  <a:pt x="2726527" y="2062621"/>
                </a:lnTo>
                <a:lnTo>
                  <a:pt x="2762384" y="2020412"/>
                </a:lnTo>
                <a:lnTo>
                  <a:pt x="2794385" y="1990305"/>
                </a:lnTo>
                <a:lnTo>
                  <a:pt x="2829896" y="1947991"/>
                </a:lnTo>
                <a:lnTo>
                  <a:pt x="2861534" y="1917773"/>
                </a:lnTo>
                <a:lnTo>
                  <a:pt x="2896662" y="1875343"/>
                </a:lnTo>
                <a:lnTo>
                  <a:pt x="2927901" y="1845005"/>
                </a:lnTo>
                <a:lnTo>
                  <a:pt x="2962613" y="1802448"/>
                </a:lnTo>
                <a:lnTo>
                  <a:pt x="2997103" y="1759825"/>
                </a:lnTo>
                <a:lnTo>
                  <a:pt x="3027676" y="1729284"/>
                </a:lnTo>
                <a:lnTo>
                  <a:pt x="3061696" y="1686518"/>
                </a:lnTo>
                <a:lnTo>
                  <a:pt x="3095467" y="1643676"/>
                </a:lnTo>
                <a:lnTo>
                  <a:pt x="3125295" y="1612910"/>
                </a:lnTo>
                <a:lnTo>
                  <a:pt x="3158544" y="1569910"/>
                </a:lnTo>
                <a:lnTo>
                  <a:pt x="3187831" y="1538979"/>
                </a:lnTo>
                <a:lnTo>
                  <a:pt x="3220522" y="1495810"/>
                </a:lnTo>
                <a:lnTo>
                  <a:pt x="3253498" y="1452727"/>
                </a:lnTo>
                <a:lnTo>
                  <a:pt x="3315743" y="1378708"/>
                </a:lnTo>
                <a:lnTo>
                  <a:pt x="3348772" y="1335641"/>
                </a:lnTo>
                <a:lnTo>
                  <a:pt x="3381893" y="1292602"/>
                </a:lnTo>
                <a:lnTo>
                  <a:pt x="3415143" y="1249603"/>
                </a:lnTo>
                <a:lnTo>
                  <a:pt x="3448560" y="1206653"/>
                </a:lnTo>
                <a:lnTo>
                  <a:pt x="3478495" y="1175920"/>
                </a:lnTo>
                <a:lnTo>
                  <a:pt x="3512358" y="1133106"/>
                </a:lnTo>
                <a:lnTo>
                  <a:pt x="3546500" y="1090376"/>
                </a:lnTo>
                <a:lnTo>
                  <a:pt x="3577272" y="1059896"/>
                </a:lnTo>
                <a:lnTo>
                  <a:pt x="3612083" y="1017370"/>
                </a:lnTo>
                <a:lnTo>
                  <a:pt x="3647286" y="974963"/>
                </a:lnTo>
                <a:lnTo>
                  <a:pt x="3679230" y="944838"/>
                </a:lnTo>
                <a:lnTo>
                  <a:pt x="3715327" y="902702"/>
                </a:lnTo>
                <a:lnTo>
                  <a:pt x="3751926" y="860718"/>
                </a:lnTo>
                <a:lnTo>
                  <a:pt x="3785380" y="831051"/>
                </a:lnTo>
                <a:lnTo>
                  <a:pt x="3823097" y="789407"/>
                </a:lnTo>
                <a:lnTo>
                  <a:pt x="3857744" y="760102"/>
                </a:lnTo>
                <a:lnTo>
                  <a:pt x="3896729" y="718842"/>
                </a:lnTo>
                <a:lnTo>
                  <a:pt x="3932717" y="689944"/>
                </a:lnTo>
                <a:lnTo>
                  <a:pt x="3973119" y="649113"/>
                </a:lnTo>
                <a:lnTo>
                  <a:pt x="4010599" y="620668"/>
                </a:lnTo>
                <a:lnTo>
                  <a:pt x="4048881" y="592466"/>
                </a:lnTo>
                <a:lnTo>
                  <a:pt x="4091688" y="552365"/>
                </a:lnTo>
                <a:lnTo>
                  <a:pt x="4131685" y="524684"/>
                </a:lnTo>
                <a:lnTo>
                  <a:pt x="4172597" y="497279"/>
                </a:lnTo>
                <a:lnTo>
                  <a:pt x="4214459" y="470163"/>
                </a:lnTo>
                <a:lnTo>
                  <a:pt x="4255492" y="442796"/>
                </a:lnTo>
                <a:lnTo>
                  <a:pt x="4297271" y="415654"/>
                </a:lnTo>
                <a:lnTo>
                  <a:pt x="4339779" y="388734"/>
                </a:lnTo>
                <a:lnTo>
                  <a:pt x="4382997" y="362029"/>
                </a:lnTo>
                <a:lnTo>
                  <a:pt x="4426908" y="335535"/>
                </a:lnTo>
                <a:lnTo>
                  <a:pt x="4471494" y="309245"/>
                </a:lnTo>
                <a:lnTo>
                  <a:pt x="4513050" y="295308"/>
                </a:lnTo>
                <a:lnTo>
                  <a:pt x="4558933" y="269411"/>
                </a:lnTo>
                <a:lnTo>
                  <a:pt x="4605436" y="243703"/>
                </a:lnTo>
                <a:lnTo>
                  <a:pt x="4648856" y="230331"/>
                </a:lnTo>
                <a:lnTo>
                  <a:pt x="4696548" y="204983"/>
                </a:lnTo>
                <a:lnTo>
                  <a:pt x="4741121" y="191961"/>
                </a:lnTo>
                <a:lnTo>
                  <a:pt x="4789930" y="166952"/>
                </a:lnTo>
                <a:lnTo>
                  <a:pt x="4881753" y="141719"/>
                </a:lnTo>
                <a:lnTo>
                  <a:pt x="4975559" y="117088"/>
                </a:lnTo>
                <a:lnTo>
                  <a:pt x="5026848" y="92832"/>
                </a:lnTo>
                <a:lnTo>
                  <a:pt x="5123361" y="69022"/>
                </a:lnTo>
                <a:lnTo>
                  <a:pt x="5168550" y="69458"/>
                </a:lnTo>
                <a:lnTo>
                  <a:pt x="5317437" y="34992"/>
                </a:lnTo>
                <a:lnTo>
                  <a:pt x="5364072" y="35867"/>
                </a:lnTo>
                <a:lnTo>
                  <a:pt x="5414712" y="24684"/>
                </a:lnTo>
                <a:lnTo>
                  <a:pt x="5466743" y="13925"/>
                </a:lnTo>
                <a:lnTo>
                  <a:pt x="5515432" y="15422"/>
                </a:lnTo>
                <a:lnTo>
                  <a:pt x="5568136" y="4866"/>
                </a:lnTo>
                <a:lnTo>
                  <a:pt x="5716995" y="10206"/>
                </a:lnTo>
                <a:lnTo>
                  <a:pt x="5770851" y="0"/>
                </a:lnTo>
                <a:lnTo>
                  <a:pt x="5973859" y="8493"/>
                </a:lnTo>
                <a:lnTo>
                  <a:pt x="7024098" y="327067"/>
                </a:lnTo>
                <a:lnTo>
                  <a:pt x="7109670" y="379567"/>
                </a:lnTo>
                <a:lnTo>
                  <a:pt x="7148569" y="417909"/>
                </a:lnTo>
                <a:lnTo>
                  <a:pt x="7275318" y="496170"/>
                </a:lnTo>
                <a:lnTo>
                  <a:pt x="7313487" y="534291"/>
                </a:lnTo>
                <a:lnTo>
                  <a:pt x="7396505" y="586016"/>
                </a:lnTo>
                <a:lnTo>
                  <a:pt x="7433945" y="623916"/>
                </a:lnTo>
                <a:lnTo>
                  <a:pt x="7474795" y="649579"/>
                </a:lnTo>
                <a:lnTo>
                  <a:pt x="7511664" y="687305"/>
                </a:lnTo>
                <a:lnTo>
                  <a:pt x="7551907" y="712784"/>
                </a:lnTo>
                <a:lnTo>
                  <a:pt x="7624017" y="787743"/>
                </a:lnTo>
                <a:lnTo>
                  <a:pt x="7663221" y="812906"/>
                </a:lnTo>
                <a:lnTo>
                  <a:pt x="7733096" y="887187"/>
                </a:lnTo>
                <a:lnTo>
                  <a:pt x="7772578" y="912435"/>
                </a:lnTo>
                <a:lnTo>
                  <a:pt x="7947300" y="1098148"/>
                </a:lnTo>
                <a:lnTo>
                  <a:pt x="8082057" y="1245196"/>
                </a:lnTo>
                <a:lnTo>
                  <a:pt x="8212445" y="1390919"/>
                </a:lnTo>
                <a:lnTo>
                  <a:pt x="8240683" y="1439298"/>
                </a:lnTo>
                <a:lnTo>
                  <a:pt x="8303735" y="1511510"/>
                </a:lnTo>
                <a:lnTo>
                  <a:pt x="8331178" y="1559649"/>
                </a:lnTo>
                <a:lnTo>
                  <a:pt x="8392653" y="1631382"/>
                </a:lnTo>
                <a:lnTo>
                  <a:pt x="8419314" y="1679283"/>
                </a:lnTo>
                <a:lnTo>
                  <a:pt x="8449403" y="1714953"/>
                </a:lnTo>
                <a:lnTo>
                  <a:pt x="8475549" y="1762698"/>
                </a:lnTo>
                <a:lnTo>
                  <a:pt x="8505126" y="1798213"/>
                </a:lnTo>
                <a:lnTo>
                  <a:pt x="8530763" y="1845804"/>
                </a:lnTo>
                <a:lnTo>
                  <a:pt x="8559833" y="1881164"/>
                </a:lnTo>
                <a:lnTo>
                  <a:pt x="8584966" y="1928602"/>
                </a:lnTo>
                <a:lnTo>
                  <a:pt x="8613535" y="1963811"/>
                </a:lnTo>
                <a:lnTo>
                  <a:pt x="8662555" y="2058309"/>
                </a:lnTo>
                <a:lnTo>
                  <a:pt x="8690383" y="2093293"/>
                </a:lnTo>
                <a:lnTo>
                  <a:pt x="8737932" y="2187345"/>
                </a:lnTo>
                <a:lnTo>
                  <a:pt x="8765030" y="2222108"/>
                </a:lnTo>
                <a:lnTo>
                  <a:pt x="8811133" y="2315721"/>
                </a:lnTo>
                <a:lnTo>
                  <a:pt x="8856284" y="2409045"/>
                </a:lnTo>
                <a:lnTo>
                  <a:pt x="8882193" y="2443447"/>
                </a:lnTo>
                <a:lnTo>
                  <a:pt x="8925939" y="2536345"/>
                </a:lnTo>
                <a:lnTo>
                  <a:pt x="8968761" y="2628963"/>
                </a:lnTo>
                <a:lnTo>
                  <a:pt x="9010669" y="2721304"/>
                </a:lnTo>
                <a:lnTo>
                  <a:pt x="9051676" y="2813371"/>
                </a:lnTo>
                <a:lnTo>
                  <a:pt x="9091792" y="2905168"/>
                </a:lnTo>
                <a:lnTo>
                  <a:pt x="9131027" y="2996698"/>
                </a:lnTo>
                <a:lnTo>
                  <a:pt x="9169368" y="3087957"/>
                </a:lnTo>
                <a:lnTo>
                  <a:pt x="9188282" y="3133508"/>
                </a:lnTo>
                <a:lnTo>
                  <a:pt x="9197746" y="7330148"/>
                </a:lnTo>
                <a:lnTo>
                  <a:pt x="9191120" y="7341409"/>
                </a:lnTo>
                <a:lnTo>
                  <a:pt x="9166447" y="7373739"/>
                </a:lnTo>
                <a:lnTo>
                  <a:pt x="9137301" y="7417984"/>
                </a:lnTo>
                <a:lnTo>
                  <a:pt x="9107366" y="7461989"/>
                </a:lnTo>
                <a:lnTo>
                  <a:pt x="9076639" y="7505754"/>
                </a:lnTo>
                <a:lnTo>
                  <a:pt x="9056787" y="7526276"/>
                </a:lnTo>
                <a:lnTo>
                  <a:pt x="322284" y="753108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"/>
            <a:ext cx="8234045" cy="5621655"/>
            <a:chOff x="0" y="12"/>
            <a:chExt cx="8234045" cy="5621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6410312" cy="4331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09" y="1192111"/>
              <a:ext cx="7867649" cy="44291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8009" y="1192111"/>
            <a:ext cx="8077198" cy="4543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7689" y="5970872"/>
            <a:ext cx="7353299" cy="4314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3897" y="309282"/>
            <a:ext cx="302831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95" dirty="0">
                <a:solidFill>
                  <a:srgbClr val="FFFFFF"/>
                </a:solidFill>
                <a:latin typeface="Tahoma"/>
                <a:cs typeface="Tahoma"/>
              </a:rPr>
              <a:t>frontpage</a:t>
            </a:r>
            <a:endParaRPr sz="4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1358657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5506" y="0"/>
            <a:ext cx="44780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90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r>
              <a:rPr sz="66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600" b="1" spc="6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sz="6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1358657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8027" y="244449"/>
            <a:ext cx="57061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20" dirty="0">
                <a:solidFill>
                  <a:srgbClr val="FFFFFF"/>
                </a:solidFill>
                <a:latin typeface="Tahoma"/>
                <a:cs typeface="Tahoma"/>
              </a:rPr>
              <a:t>registration</a:t>
            </a:r>
            <a:r>
              <a:rPr sz="50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45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1358657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7404" y="80683"/>
            <a:ext cx="69786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1" spc="145" dirty="0">
                <a:solidFill>
                  <a:srgbClr val="FFFFFF"/>
                </a:solidFill>
                <a:latin typeface="Tahoma"/>
                <a:cs typeface="Tahoma"/>
              </a:rPr>
              <a:t>registration</a:t>
            </a:r>
            <a:r>
              <a:rPr sz="61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100" b="1" spc="195" dirty="0">
                <a:solidFill>
                  <a:srgbClr val="FFFFFF"/>
                </a:solidFill>
                <a:latin typeface="Tahoma"/>
                <a:cs typeface="Tahoma"/>
              </a:rPr>
              <a:t>form</a:t>
            </a:r>
            <a:endParaRPr sz="6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409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Microsoft Sans Serif</vt:lpstr>
      <vt:lpstr>Tahoma</vt:lpstr>
      <vt:lpstr>Trebuchet MS</vt:lpstr>
      <vt:lpstr>Verdana</vt:lpstr>
      <vt:lpstr>Office Theme</vt:lpstr>
      <vt:lpstr>Investment Made Easy (magnate..com)</vt:lpstr>
      <vt:lpstr>Problem statement</vt:lpstr>
      <vt:lpstr>Introduction</vt:lpstr>
      <vt:lpstr>General Overview</vt:lpstr>
      <vt:lpstr>Major learnings*</vt:lpstr>
      <vt:lpstr>frontpage</vt:lpstr>
      <vt:lpstr>login page</vt:lpstr>
      <vt:lpstr>registration page</vt:lpstr>
      <vt:lpstr>registration form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Made Easy!!!</dc:title>
  <dc:creator>Devansh Gupta</dc:creator>
  <cp:keywords>DAFKhxK8xIU,BAEyIendZto</cp:keywords>
  <cp:lastModifiedBy>918290999275</cp:lastModifiedBy>
  <cp:revision>1</cp:revision>
  <dcterms:created xsi:type="dcterms:W3CDTF">2022-08-27T17:47:21Z</dcterms:created>
  <dcterms:modified xsi:type="dcterms:W3CDTF">2022-08-27T17:55:18Z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Canva</vt:lpwstr>
  </property>
  <property fmtid="{D5CDD505-2E9C-101B-9397-08002B2CF9AE}" pid="4" name="LastSaved">
    <vt:filetime>2022-08-27T00:00:00Z</vt:filetime>
  </property>
</Properties>
</file>