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6992f6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6992f6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6992f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e6992f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e6992f6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e6992f6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e6992f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e6992f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e6992f69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e6992f6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FRC Meeting 1-20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Challenge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Health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Mental Health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Ideas: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82950" y="2690250"/>
            <a:ext cx="777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Heart Disease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Obesity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COVID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Depression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Veteran Medical/Social Media thing -- This one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 Theme Ideas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Must Have 5th Element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Chemistry Focus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Could have </a:t>
            </a:r>
            <a:r>
              <a:rPr lang="en" sz="1200"/>
              <a:t>different</a:t>
            </a:r>
            <a:r>
              <a:rPr lang="en" sz="1200"/>
              <a:t> </a:t>
            </a:r>
            <a:r>
              <a:rPr lang="en" sz="1200"/>
              <a:t>elements</a:t>
            </a:r>
            <a:r>
              <a:rPr lang="en" sz="1200"/>
              <a:t> to create new molecules (i.e. Hydrogen and Oxygen elements to make H20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Different </a:t>
            </a:r>
            <a:r>
              <a:rPr lang="en" sz="1200"/>
              <a:t>molecules</a:t>
            </a:r>
            <a:r>
              <a:rPr lang="en" sz="1200"/>
              <a:t> could be worth different points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Could have </a:t>
            </a:r>
            <a:r>
              <a:rPr lang="en" sz="1200"/>
              <a:t>power ups</a:t>
            </a:r>
            <a:r>
              <a:rPr lang="en" sz="1200"/>
              <a:t> called “Catalysts”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Human Player : Robot Delivers base pairs (ball) to Human Player  (maybe via shooting) human player builds DNA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New element : AUTO, extra base pairs from pulling chain to release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Human Body game : chain pulled to release blood clots. Main element, red blood cells, bots deliver to human player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Ascension</a:t>
            </a:r>
            <a:r>
              <a:rPr lang="en" sz="1200"/>
              <a:t> : Rungs of DNA used to pull up.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Fusion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Quantum Mechanics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00"/>
                </a:highlight>
              </a:rPr>
              <a:t>Better Recycle Rush --</a:t>
            </a:r>
            <a:r>
              <a:rPr lang="en" sz="1600"/>
              <a:t> Different weight boxes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 Overview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15 sec Autonomous Period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Have bonuses for scoring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Preload Elements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2 min 15 sec Teleop Period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30 sec Endgame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/>
              <a:t>Lift System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Elements: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One main element with multiple ways to score it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Initiation Lines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Get bonus points for crossing line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Human Players 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Ranking Points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Penalties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Renovations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Intake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Intake is pretty good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Ideas for more efficiency: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Rollers in a more arc position than Linear One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Would prevent less losses of ball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Gas Springs for Extension of Intake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Optional: </a:t>
            </a:r>
            <a:r>
              <a:rPr lang="en"/>
              <a:t>Different</a:t>
            </a:r>
            <a:r>
              <a:rPr lang="en"/>
              <a:t> Material for Less weight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Better Intake catch -- Pool Noodles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076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Shooter 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976225" y="153330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better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System Renovation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Stage Telescopic Lift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CIM Motor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Constant Force Spring for fast extension of 1st stage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Ratcheting</a:t>
            </a:r>
            <a:r>
              <a:rPr lang="en"/>
              <a:t> System for 2nd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Bearings Inside for smooth transitions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625" y="195150"/>
            <a:ext cx="3824526" cy="43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