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0058400" cx="7772400"/>
  <p:notesSz cx="6858000" cy="9144000"/>
  <p:embeddedFontLst>
    <p:embeddedFont>
      <p:font typeface="Playfair Display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PlayfairDispl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layfairDisplay-regular.fntdata"/><Relationship Id="rId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dabc95f60_0_0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dabc95f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S.E.A. Monsters</a:t>
            </a:r>
            <a:endParaRPr b="1" sz="4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Team 7446</a:t>
            </a:r>
            <a:endParaRPr b="1" sz="4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Harvest, AL</a:t>
            </a:r>
            <a:endParaRPr b="1" sz="4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Sparkman Engineering</a:t>
            </a:r>
            <a:endParaRPr b="1" sz="4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Academy</a:t>
            </a:r>
            <a:endParaRPr b="1" sz="4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