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30" d="100"/>
          <a:sy n="130" d="100"/>
        </p:scale>
        <p:origin x="61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3F6-25EE-4FB7-9BDB-659E98EBB6A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90FC-745F-4E0B-B909-085854A1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4333461" y="1280160"/>
            <a:ext cx="3919191" cy="3099739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cxnSpLocks/>
            <a:stCxn id="4" idx="2"/>
          </p:cNvCxnSpPr>
          <p:nvPr/>
        </p:nvCxnSpPr>
        <p:spPr>
          <a:xfrm flipH="1">
            <a:off x="4994622" y="4379898"/>
            <a:ext cx="113774" cy="8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4" idx="1"/>
          </p:cNvCxnSpPr>
          <p:nvPr/>
        </p:nvCxnSpPr>
        <p:spPr>
          <a:xfrm>
            <a:off x="7477717" y="4379898"/>
            <a:ext cx="261206" cy="79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64769" y="5342389"/>
            <a:ext cx="1192281" cy="1220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85558" y="13106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0" y="3056"/>
            <a:ext cx="12192000" cy="135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396827" y="6126562"/>
            <a:ext cx="243610" cy="2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738923" y="3465469"/>
            <a:ext cx="243610" cy="2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1888368">
            <a:off x="3090911" y="230423"/>
            <a:ext cx="6589293" cy="5719302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1417593" y="3587388"/>
            <a:ext cx="243610" cy="2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6612" y="4300266"/>
            <a:ext cx="243610" cy="2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29863" y="3587388"/>
            <a:ext cx="243610" cy="2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 9</dc:creator>
  <cp:lastModifiedBy>Administrator 9</cp:lastModifiedBy>
  <cp:revision>19</cp:revision>
  <dcterms:created xsi:type="dcterms:W3CDTF">2017-02-16T01:20:03Z</dcterms:created>
  <dcterms:modified xsi:type="dcterms:W3CDTF">2017-02-18T18:09:37Z</dcterms:modified>
</cp:coreProperties>
</file>