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80" d="100"/>
          <a:sy n="180" d="100"/>
        </p:scale>
        <p:origin x="-12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FAD1-A7A4-4D1A-8064-F581C09809CA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4D91-87FC-4263-9F4A-E594302B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7" y="265928"/>
            <a:ext cx="12192000" cy="643371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1581893" y="3071044"/>
            <a:ext cx="340610" cy="36602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593682" y="2317160"/>
            <a:ext cx="340610" cy="3593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1585799" y="1633565"/>
            <a:ext cx="340610" cy="359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3792415">
            <a:off x="2181660" y="1683052"/>
            <a:ext cx="2028523" cy="177755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cxnSpLocks/>
            <a:stCxn id="6" idx="3"/>
            <a:endCxn id="37" idx="3"/>
          </p:cNvCxnSpPr>
          <p:nvPr/>
        </p:nvCxnSpPr>
        <p:spPr>
          <a:xfrm>
            <a:off x="1922503" y="3254056"/>
            <a:ext cx="891842" cy="10607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1843490" y="3929348"/>
            <a:ext cx="767508" cy="751849"/>
          </a:xfrm>
          <a:prstGeom prst="arc">
            <a:avLst>
              <a:gd name="adj1" fmla="val 170493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07650" y="4270872"/>
            <a:ext cx="45719" cy="51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32183" y="16545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15239" y="2423711"/>
            <a:ext cx="62428" cy="4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09346" y="3437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endCxn id="37" idx="2"/>
          </p:cNvCxnSpPr>
          <p:nvPr/>
        </p:nvCxnSpPr>
        <p:spPr>
          <a:xfrm>
            <a:off x="2055906" y="2499461"/>
            <a:ext cx="751744" cy="17971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4"/>
          </p:cNvCxnSpPr>
          <p:nvPr/>
        </p:nvCxnSpPr>
        <p:spPr>
          <a:xfrm>
            <a:off x="2055906" y="1786938"/>
            <a:ext cx="774604" cy="2535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7" idx="2"/>
            <a:endCxn id="38" idx="1"/>
          </p:cNvCxnSpPr>
          <p:nvPr/>
        </p:nvCxnSpPr>
        <p:spPr>
          <a:xfrm flipH="1" flipV="1">
            <a:off x="2738878" y="1661246"/>
            <a:ext cx="68772" cy="263538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891278" y="1813646"/>
            <a:ext cx="68772" cy="26353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043678" y="1966046"/>
            <a:ext cx="68772" cy="2635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3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Travel</dc:creator>
  <cp:lastModifiedBy>Administrator 9</cp:lastModifiedBy>
  <cp:revision>11</cp:revision>
  <dcterms:created xsi:type="dcterms:W3CDTF">2017-02-18T14:36:14Z</dcterms:created>
  <dcterms:modified xsi:type="dcterms:W3CDTF">2017-02-18T16:33:05Z</dcterms:modified>
</cp:coreProperties>
</file>