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6" r:id="rId2"/>
    <p:sldId id="257" r:id="rId3"/>
    <p:sldId id="258" r:id="rId4"/>
  </p:sldIdLst>
  <p:sldSz cx="18000663" cy="8999538"/>
  <p:notesSz cx="6858000" cy="9144000"/>
  <p:embeddedFontLst>
    <p:embeddedFont>
      <p:font typeface="Aptos" panose="020B0004020202020204" pitchFamily="34" charset="0"/>
      <p:regular r:id="rId5"/>
      <p:bold r:id="rId6"/>
      <p:italic r:id="rId7"/>
      <p:boldItalic r:id="rId8"/>
    </p:embeddedFont>
    <p:embeddedFont>
      <p:font typeface="Aptos Display" panose="020B0004020202020204" pitchFamily="34" charset="0"/>
      <p:regular r:id="rId9"/>
      <p:bold r:id="rId10"/>
      <p:italic r:id="rId11"/>
      <p:boldItalic r:id="rId12"/>
    </p:embeddedFont>
    <p:embeddedFont>
      <p:font typeface="Eras Bold ITC" panose="020B0907030504020204" pitchFamily="34" charset="0"/>
      <p:regular r:id="rId13"/>
    </p:embeddedFont>
    <p:embeddedFont>
      <p:font typeface="Josefin Sans" pitchFamily="2" charset="0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D24"/>
    <a:srgbClr val="006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1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7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7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3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7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9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3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00B1-58E2-45B9-A7F2-B36F4FA6F0B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1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1900B1-58E2-45B9-A7F2-B36F4FA6F0B1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6AB7D-35BE-4675-83B5-F31FE548A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4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61B6AF-5D7D-59DB-6A84-2ADD7F394CB2}"/>
              </a:ext>
            </a:extLst>
          </p:cNvPr>
          <p:cNvGrpSpPr/>
          <p:nvPr/>
        </p:nvGrpSpPr>
        <p:grpSpPr>
          <a:xfrm>
            <a:off x="4998384" y="2053138"/>
            <a:ext cx="8003898" cy="4846961"/>
            <a:chOff x="3427956" y="898638"/>
            <a:chExt cx="5336088" cy="3231402"/>
          </a:xfrm>
        </p:grpSpPr>
        <p:pic>
          <p:nvPicPr>
            <p:cNvPr id="8" name="Picture 7" descr="A logo of a company&#10;&#10;Description automatically generated with medium confidence">
              <a:extLst>
                <a:ext uri="{FF2B5EF4-FFF2-40B4-BE49-F238E27FC236}">
                  <a16:creationId xmlns:a16="http://schemas.microsoft.com/office/drawing/2014/main" id="{2CB2B9FE-C6EA-AD22-1D22-33D520B1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71374" y="898638"/>
              <a:ext cx="3638811" cy="21269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A9BFD0-3B05-7D53-C6DB-737E12F2A425}"/>
                </a:ext>
              </a:extLst>
            </p:cNvPr>
            <p:cNvSpPr txBox="1"/>
            <p:nvPr/>
          </p:nvSpPr>
          <p:spPr>
            <a:xfrm>
              <a:off x="3427956" y="2960263"/>
              <a:ext cx="5336088" cy="8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1" dirty="0">
                  <a:solidFill>
                    <a:srgbClr val="0066B3"/>
                  </a:solidFill>
                  <a:latin typeface="Eras Bold ITC" panose="020B0907030504020204" pitchFamily="34" charset="0"/>
                  <a:ea typeface="CaskaydiaCove NF" panose="02000009000000000000" pitchFamily="50" charset="0"/>
                  <a:cs typeface="CaskaydiaCove NF" panose="02000009000000000000" pitchFamily="50" charset="0"/>
                </a:rPr>
                <a:t>FRC</a:t>
              </a:r>
              <a:r>
                <a:rPr lang="en-US" altLang="zh-CN" sz="7201" dirty="0">
                  <a:latin typeface="Eras Bold ITC" panose="020B0907030504020204" pitchFamily="34" charset="0"/>
                  <a:ea typeface="CaskaydiaCove NF" panose="02000009000000000000" pitchFamily="50" charset="0"/>
                  <a:cs typeface="CaskaydiaCove NF" panose="02000009000000000000" pitchFamily="50" charset="0"/>
                </a:rPr>
                <a:t> </a:t>
              </a:r>
              <a:r>
                <a:rPr lang="en-US" altLang="zh-CN" sz="7201" dirty="0">
                  <a:solidFill>
                    <a:srgbClr val="ED1D24"/>
                  </a:solidFill>
                  <a:latin typeface="Eras Bold ITC" panose="020B0907030504020204" pitchFamily="34" charset="0"/>
                  <a:ea typeface="CaskaydiaCove NF" panose="02000009000000000000" pitchFamily="50" charset="0"/>
                  <a:cs typeface="CaskaydiaCove NF" panose="02000009000000000000" pitchFamily="50" charset="0"/>
                </a:rPr>
                <a:t>China</a:t>
              </a:r>
              <a:endParaRPr lang="zh-CN" altLang="en-US" sz="7201" dirty="0">
                <a:solidFill>
                  <a:srgbClr val="ED1D24"/>
                </a:solidFill>
                <a:latin typeface="Eras Bold ITC" panose="020B0907030504020204" pitchFamily="34" charset="0"/>
                <a:cs typeface="CaskaydiaCove NF" panose="02000009000000000000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E09ADA-F67E-6E72-C86E-268C19F44BF2}"/>
                </a:ext>
              </a:extLst>
            </p:cNvPr>
            <p:cNvSpPr txBox="1"/>
            <p:nvPr/>
          </p:nvSpPr>
          <p:spPr>
            <a:xfrm>
              <a:off x="4329827" y="3791262"/>
              <a:ext cx="3532338" cy="33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2" b="1" dirty="0">
                  <a:latin typeface="Josefin Sans" pitchFamily="2" charset="0"/>
                </a:rPr>
                <a:t>For China FRC Teams</a:t>
              </a:r>
              <a:endParaRPr lang="zh-CN" altLang="en-US" sz="2702" b="1" dirty="0">
                <a:latin typeface="Josefi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06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2CB2B9FE-C6EA-AD22-1D22-33D520B1E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999" b="-41318"/>
          <a:stretch/>
        </p:blipFill>
        <p:spPr>
          <a:xfrm>
            <a:off x="6271303" y="1787980"/>
            <a:ext cx="5458057" cy="56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C025E55-561E-0E11-9B0C-F49A5A728275}"/>
              </a:ext>
            </a:extLst>
          </p:cNvPr>
          <p:cNvGrpSpPr/>
          <p:nvPr/>
        </p:nvGrpSpPr>
        <p:grpSpPr>
          <a:xfrm>
            <a:off x="4605611" y="3541717"/>
            <a:ext cx="8789440" cy="1916107"/>
            <a:chOff x="1830855" y="1416936"/>
            <a:chExt cx="3516396" cy="766578"/>
          </a:xfrm>
        </p:grpSpPr>
        <p:pic>
          <p:nvPicPr>
            <p:cNvPr id="8" name="Picture 7" descr="A logo of a company&#10;&#10;Description automatically generated with medium confidence">
              <a:extLst>
                <a:ext uri="{FF2B5EF4-FFF2-40B4-BE49-F238E27FC236}">
                  <a16:creationId xmlns:a16="http://schemas.microsoft.com/office/drawing/2014/main" id="{2CB2B9FE-C6EA-AD22-1D22-33D520B1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0855" y="1416936"/>
              <a:ext cx="1311458" cy="76657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0365783-DFBB-3BFB-80D4-F042AA11E980}"/>
                </a:ext>
              </a:extLst>
            </p:cNvPr>
            <p:cNvGrpSpPr/>
            <p:nvPr/>
          </p:nvGrpSpPr>
          <p:grpSpPr>
            <a:xfrm>
              <a:off x="2965543" y="1416936"/>
              <a:ext cx="2381708" cy="711214"/>
              <a:chOff x="3137822" y="1013101"/>
              <a:chExt cx="2381708" cy="71121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A9BFD0-3B05-7D53-C6DB-737E12F2A425}"/>
                  </a:ext>
                </a:extLst>
              </p:cNvPr>
              <p:cNvSpPr txBox="1"/>
              <p:nvPr/>
            </p:nvSpPr>
            <p:spPr>
              <a:xfrm>
                <a:off x="3137822" y="1013101"/>
                <a:ext cx="2381708" cy="480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1" dirty="0">
                    <a:solidFill>
                      <a:srgbClr val="0066B3"/>
                    </a:solidFill>
                    <a:latin typeface="Eras Bold ITC" panose="020B0907030504020204" pitchFamily="34" charset="0"/>
                    <a:ea typeface="CaskaydiaCove NF" panose="02000009000000000000" pitchFamily="50" charset="0"/>
                    <a:cs typeface="CaskaydiaCove NF" panose="02000009000000000000" pitchFamily="50" charset="0"/>
                  </a:rPr>
                  <a:t>FRC</a:t>
                </a:r>
                <a:r>
                  <a:rPr lang="en-US" altLang="zh-CN" sz="7201" dirty="0">
                    <a:latin typeface="Eras Bold ITC" panose="020B0907030504020204" pitchFamily="34" charset="0"/>
                    <a:ea typeface="CaskaydiaCove NF" panose="02000009000000000000" pitchFamily="50" charset="0"/>
                    <a:cs typeface="CaskaydiaCove NF" panose="02000009000000000000" pitchFamily="50" charset="0"/>
                  </a:rPr>
                  <a:t> </a:t>
                </a:r>
                <a:r>
                  <a:rPr lang="en-US" altLang="zh-CN" sz="7201" dirty="0">
                    <a:solidFill>
                      <a:srgbClr val="ED1D24"/>
                    </a:solidFill>
                    <a:latin typeface="Eras Bold ITC" panose="020B0907030504020204" pitchFamily="34" charset="0"/>
                    <a:ea typeface="CaskaydiaCove NF" panose="02000009000000000000" pitchFamily="50" charset="0"/>
                    <a:cs typeface="CaskaydiaCove NF" panose="02000009000000000000" pitchFamily="50" charset="0"/>
                  </a:rPr>
                  <a:t>China</a:t>
                </a:r>
                <a:endParaRPr lang="zh-CN" altLang="en-US" sz="7201" dirty="0">
                  <a:solidFill>
                    <a:srgbClr val="ED1D24"/>
                  </a:solidFill>
                  <a:latin typeface="Eras Bold ITC" panose="020B0907030504020204" pitchFamily="34" charset="0"/>
                  <a:cs typeface="CaskaydiaCove NF" panose="02000009000000000000" pitchFamily="50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E09ADA-F67E-6E72-C86E-268C19F44BF2}"/>
                  </a:ext>
                </a:extLst>
              </p:cNvPr>
              <p:cNvSpPr txBox="1"/>
              <p:nvPr/>
            </p:nvSpPr>
            <p:spPr>
              <a:xfrm>
                <a:off x="3489593" y="1521018"/>
                <a:ext cx="1678165" cy="20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702" b="1" dirty="0">
                    <a:latin typeface="Josefin Sans" pitchFamily="2" charset="0"/>
                  </a:rPr>
                  <a:t>For China FRC Teams</a:t>
                </a:r>
                <a:endParaRPr lang="zh-CN" altLang="en-US" sz="2702" b="1" dirty="0">
                  <a:latin typeface="Josefin Sans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161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12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Josefin Sans</vt:lpstr>
      <vt:lpstr>Aptos Display</vt:lpstr>
      <vt:lpstr>Arial</vt:lpstr>
      <vt:lpstr>Aptos</vt:lpstr>
      <vt:lpstr>Eras Bold ITC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Zhong</dc:creator>
  <cp:lastModifiedBy>Yi Zhong</cp:lastModifiedBy>
  <cp:revision>2</cp:revision>
  <dcterms:created xsi:type="dcterms:W3CDTF">2023-08-21T12:29:26Z</dcterms:created>
  <dcterms:modified xsi:type="dcterms:W3CDTF">2023-08-21T14:57:59Z</dcterms:modified>
</cp:coreProperties>
</file>