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1314" y="3433718"/>
            <a:ext cx="9144000" cy="1641490"/>
          </a:xfrm>
        </p:spPr>
        <p:txBody>
          <a:bodyPr/>
          <a:lstStyle/>
          <a:p>
            <a:r>
              <a:rPr lang="en-US" dirty="0" smtClean="0"/>
              <a:t>Physical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314" y="4698195"/>
            <a:ext cx="9144000" cy="754025"/>
          </a:xfrm>
        </p:spPr>
        <p:txBody>
          <a:bodyPr/>
          <a:lstStyle/>
          <a:p>
            <a:r>
              <a:rPr lang="en-US" dirty="0" smtClean="0"/>
              <a:t>By Matt Fisher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physical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608" y="1944894"/>
            <a:ext cx="10233800" cy="4351338"/>
          </a:xfrm>
        </p:spPr>
        <p:txBody>
          <a:bodyPr/>
          <a:lstStyle/>
          <a:p>
            <a:r>
              <a:rPr lang="en-US" sz="3200" dirty="0"/>
              <a:t>A physical model is </a:t>
            </a:r>
            <a:r>
              <a:rPr lang="en-US" sz="3200" dirty="0" smtClean="0"/>
              <a:t>a physical </a:t>
            </a:r>
            <a:r>
              <a:rPr lang="en-US" sz="3200" dirty="0"/>
              <a:t>copy of an object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A model is something a person can touch</a:t>
            </a:r>
            <a:endParaRPr lang="en-US" sz="3200" dirty="0"/>
          </a:p>
          <a:p>
            <a:r>
              <a:rPr lang="en-US" sz="3200" dirty="0" smtClean="0"/>
              <a:t>Models may be small like an atom or large like the solar system.</a:t>
            </a:r>
          </a:p>
          <a:p>
            <a:r>
              <a:rPr lang="en-US" sz="3200" dirty="0" smtClean="0"/>
              <a:t>Larger objects normally have </a:t>
            </a:r>
            <a:r>
              <a:rPr lang="en-US" sz="3200" dirty="0"/>
              <a:t>smaller models </a:t>
            </a:r>
            <a:r>
              <a:rPr lang="en-US" sz="3200" dirty="0" smtClean="0"/>
              <a:t>and smaller ones have bigger models.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443" y="300039"/>
            <a:ext cx="2296976" cy="182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121" y="4055165"/>
            <a:ext cx="1863899" cy="280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8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models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Physical models allow visualization and examination of the model.</a:t>
            </a:r>
          </a:p>
          <a:p>
            <a:r>
              <a:rPr lang="en-US" sz="3200" dirty="0" smtClean="0"/>
              <a:t>They can show inner parts and how things work.</a:t>
            </a:r>
          </a:p>
          <a:p>
            <a:r>
              <a:rPr lang="en-US" sz="3200" dirty="0" smtClean="0"/>
              <a:t>Computer models can be used to simulate what could or did happen in a situation.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288" y="3887238"/>
            <a:ext cx="2362954" cy="314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67" b="82192" l="6780" r="86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93" y="4105899"/>
            <a:ext cx="44958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2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this have to do with robotics?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robotics, we often have to model by building a prototype.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5" y="2917134"/>
            <a:ext cx="3266662" cy="360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53339" y="3441329"/>
            <a:ext cx="66790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help carry gear, DARPA is continuing research into developing a highly mobile, semi-autonomous legged robot </a:t>
            </a:r>
            <a:r>
              <a:rPr lang="en-US" sz="3200" dirty="0" smtClean="0"/>
              <a:t>to integrate with a squad of Marines or soldiers.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prototyping and how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prototype is an early model or sample.</a:t>
            </a:r>
          </a:p>
          <a:p>
            <a:r>
              <a:rPr lang="en-US" sz="3200" dirty="0" smtClean="0"/>
              <a:t>It is used to test a concept or process.</a:t>
            </a:r>
          </a:p>
          <a:p>
            <a:r>
              <a:rPr lang="en-US" sz="3200" dirty="0" smtClean="0"/>
              <a:t>Prototyping allows you to see the actual product assembled. 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89" y="3912084"/>
            <a:ext cx="3965215" cy="26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02625" y="4694387"/>
            <a:ext cx="4651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Prototype line of micro flying disc </a:t>
            </a:r>
            <a:r>
              <a:rPr lang="en-US" sz="3200" dirty="0" smtClean="0"/>
              <a:t>invention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35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to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Prototyping provides a working model to the user.</a:t>
            </a:r>
          </a:p>
          <a:p>
            <a:r>
              <a:rPr lang="en-US" sz="3200" dirty="0" smtClean="0"/>
              <a:t>It allows early assessment.</a:t>
            </a:r>
          </a:p>
          <a:p>
            <a:r>
              <a:rPr lang="en-US" sz="3200" dirty="0" smtClean="0"/>
              <a:t>The developer gains insight by developing a prototype.</a:t>
            </a:r>
          </a:p>
          <a:p>
            <a:r>
              <a:rPr lang="en-US" sz="3200" dirty="0" smtClean="0"/>
              <a:t>This results in better implementation of requirements.</a:t>
            </a:r>
          </a:p>
          <a:p>
            <a:r>
              <a:rPr lang="en-US" sz="3200" dirty="0" smtClean="0"/>
              <a:t>It allows for the </a:t>
            </a:r>
            <a:r>
              <a:rPr lang="en-US" sz="3200" dirty="0"/>
              <a:t>designer  to see the actual product assembled. It allows you to check the design, to touch it and see how the whole thing fits together. </a:t>
            </a:r>
          </a:p>
        </p:txBody>
      </p:sp>
    </p:spTree>
    <p:extLst>
      <p:ext uri="{BB962C8B-B14F-4D97-AF65-F5344CB8AC3E}">
        <p14:creationId xmlns:p14="http://schemas.microsoft.com/office/powerpoint/2010/main" val="22995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Engineering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sz="3200" dirty="0" smtClean="0"/>
              <a:t>rototyping is a crucial part of the design process.</a:t>
            </a:r>
          </a:p>
          <a:p>
            <a:r>
              <a:rPr lang="en-US" sz="3200" dirty="0"/>
              <a:t>The engineering design process is the formulation of a plan to help an engineer build a product with a specified performance goal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84" y="3489462"/>
            <a:ext cx="42195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7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80</TotalTime>
  <Words>295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Depth</vt:lpstr>
      <vt:lpstr>Physical Modeling</vt:lpstr>
      <vt:lpstr>What is physical modeling?</vt:lpstr>
      <vt:lpstr>Why are models useful?</vt:lpstr>
      <vt:lpstr>What does this have to do with robotics?</vt:lpstr>
      <vt:lpstr>What is prototyping and how is it useful?</vt:lpstr>
      <vt:lpstr>Advantages to Prototyping</vt:lpstr>
      <vt:lpstr>The Engineering Design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Modeling</dc:title>
  <dc:creator>matt fisher</dc:creator>
  <cp:lastModifiedBy>JANE SKINNER</cp:lastModifiedBy>
  <cp:revision>11</cp:revision>
  <dcterms:created xsi:type="dcterms:W3CDTF">2013-11-04T12:16:45Z</dcterms:created>
  <dcterms:modified xsi:type="dcterms:W3CDTF">2013-12-03T17:25:25Z</dcterms:modified>
</cp:coreProperties>
</file>