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9F9F-47E4-4CD5-84CF-1E316546D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D8D7B-63E5-4B1F-8A8E-A6B582470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89870-F6ED-420D-A5F4-C839D5AD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32A3-CDF0-48E2-90A8-288688B8884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B528-C4FD-4480-A0F2-6E8B2043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90266-0DF8-4D36-A413-49AE7893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F74-675D-4CA0-8F47-1BB6B55E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0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A6F5-0BCB-4245-BFB0-D0B1B7DF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21F8E-E767-4EE9-B0CD-179321D79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AEDDE-4B79-4DEA-9129-06DEEC6A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32A3-CDF0-48E2-90A8-288688B8884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DAC8-0584-452F-8C52-A9F45836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9C851-EF83-48A8-9325-EF331196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F74-675D-4CA0-8F47-1BB6B55E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6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C181F-4719-4048-8024-D4C0DB977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3AC1C-FE2B-4F3C-87FA-A362271EA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8EB0C-4D8A-4593-B2A3-240ABA8E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32A3-CDF0-48E2-90A8-288688B8884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8AC7-6AB0-4AE2-85B6-C9B094AF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F06F7-874D-4A8D-9F1E-F179231A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F74-675D-4CA0-8F47-1BB6B55E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2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142F-54C9-495E-87DE-5DCBC65E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C37F-538D-4FB5-B786-607503BDB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0065-3FEE-4A6C-9127-AB34EE22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32A3-CDF0-48E2-90A8-288688B8884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34A61-5420-4E08-88BB-77F179D6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5599C-8FC7-4967-9444-9B3CFEA6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F74-675D-4CA0-8F47-1BB6B55E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2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02C3-1E1A-487E-A1BB-BE752C2A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E8F4B-37B9-4202-819E-128573BC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F154A-9E9E-41C3-833F-6AD78256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32A3-CDF0-48E2-90A8-288688B8884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274F-B0D1-49C9-B236-8C3E0364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5144-DDB6-4262-B3AD-8BF0DCE5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F74-675D-4CA0-8F47-1BB6B55E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5E33-0CC7-44D7-B2E2-A9702812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5EF6-BA3A-415E-9EC0-B2489503F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1FE93-E2AA-4A27-8A6E-68929F781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E0A4C-4269-4044-AAB0-A1A7AA02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32A3-CDF0-48E2-90A8-288688B8884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E2E3D-664C-408C-A02E-A9EF3298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B0329-CA60-4DAE-92DD-F0E54B52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F74-675D-4CA0-8F47-1BB6B55E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AA64-3FC8-4D4A-9D09-A06BC551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64C48-E627-4957-B7F9-9220D3448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CBAD4-0CDD-49BA-83FC-2ECD74DF4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CCE20-96C6-42C9-80C7-559F75A91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CE430-1217-4248-A6C7-39FD9EA77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85311-10E7-4755-BA6F-E4373763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32A3-CDF0-48E2-90A8-288688B8884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5DFE5-E9AD-42A0-9D07-0C9E64BC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52A9F-22FF-4D4F-AC8E-DC093F78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F74-675D-4CA0-8F47-1BB6B55E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7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0EB5-B200-4F4A-BB6E-9EE0BFA5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7EDCA-E30C-46DD-A458-23B98B5B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32A3-CDF0-48E2-90A8-288688B8884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F8A2C-C560-480D-9860-4349CCB3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AA117-D145-4FB9-BEDA-8820EF47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F74-675D-4CA0-8F47-1BB6B55E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9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43280-D728-427C-88C3-E75AD1AD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32A3-CDF0-48E2-90A8-288688B8884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5B127-AC42-4369-A8C9-39723B58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584E7-D7EF-4D1A-BCF6-A25F94F5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F74-675D-4CA0-8F47-1BB6B55E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4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9F99-9BE1-4540-8FA4-75738A64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62F9-4864-4F60-96B4-D4695250F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737B4-CCE2-4A1B-B0BE-DDAA1168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6BA73-4F5C-4C97-8307-6CF856F5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32A3-CDF0-48E2-90A8-288688B8884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FCFA5-EB22-4AB9-9C13-338BF0B5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AB937-7B7E-4359-832D-7A81B251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F74-675D-4CA0-8F47-1BB6B55E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AE7D-A21E-4FE3-BDDF-58DEF2BD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621B3-D05D-40F1-B24A-C619EA16F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049A-0B09-44C3-8247-A319A5D97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1EC46-B8D0-4E0E-8AF8-1F40C30E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32A3-CDF0-48E2-90A8-288688B8884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BE71F-CD84-4009-95BC-6C378CD3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3493D-40E3-43DB-9B3A-C653D1C6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F74-675D-4CA0-8F47-1BB6B55E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5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54580-B583-4F75-9381-A5E64DF4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8F3F7-E4B8-446A-A0B0-3B11CACE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9709-4086-4BD5-9BE7-2A31A33E6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E32A3-CDF0-48E2-90A8-288688B8884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481BC-E90A-4393-A1A9-FEEEA5921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2188C-05BE-48BC-A746-A44630CCE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0F74-675D-4CA0-8F47-1BB6B55E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2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BC17B7-E879-4E0E-BB45-A8BF823E0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0" b="24183"/>
          <a:stretch/>
        </p:blipFill>
        <p:spPr>
          <a:xfrm>
            <a:off x="2134721" y="-2002"/>
            <a:ext cx="7922558" cy="68600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D7FC32-B32B-4379-B87A-35FB66580A75}"/>
              </a:ext>
            </a:extLst>
          </p:cNvPr>
          <p:cNvSpPr/>
          <p:nvPr/>
        </p:nvSpPr>
        <p:spPr>
          <a:xfrm>
            <a:off x="3263153" y="1658471"/>
            <a:ext cx="2079812" cy="394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90421D-5EA5-4BC6-8F3F-F088F89297E8}"/>
              </a:ext>
            </a:extLst>
          </p:cNvPr>
          <p:cNvSpPr/>
          <p:nvPr/>
        </p:nvSpPr>
        <p:spPr>
          <a:xfrm>
            <a:off x="7162800" y="1667436"/>
            <a:ext cx="2079812" cy="394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A5D7F-A153-435B-B87A-7C03C31684F7}"/>
              </a:ext>
            </a:extLst>
          </p:cNvPr>
          <p:cNvSpPr/>
          <p:nvPr/>
        </p:nvSpPr>
        <p:spPr>
          <a:xfrm>
            <a:off x="8337176" y="4325470"/>
            <a:ext cx="2079812" cy="394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377914-4EB2-432F-B782-BFD29775B6FC}"/>
              </a:ext>
            </a:extLst>
          </p:cNvPr>
          <p:cNvSpPr/>
          <p:nvPr/>
        </p:nvSpPr>
        <p:spPr>
          <a:xfrm>
            <a:off x="2465294" y="2743201"/>
            <a:ext cx="2079812" cy="394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55B178-F495-43DC-96F9-6C6FAE140218}"/>
              </a:ext>
            </a:extLst>
          </p:cNvPr>
          <p:cNvSpPr/>
          <p:nvPr/>
        </p:nvSpPr>
        <p:spPr>
          <a:xfrm>
            <a:off x="2357718" y="3230775"/>
            <a:ext cx="2079812" cy="394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97FC7-CB71-4F82-9B34-6DE159E12E86}"/>
              </a:ext>
            </a:extLst>
          </p:cNvPr>
          <p:cNvSpPr/>
          <p:nvPr/>
        </p:nvSpPr>
        <p:spPr>
          <a:xfrm>
            <a:off x="7297270" y="5190564"/>
            <a:ext cx="2079812" cy="197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BEF204-1D8D-4F23-84BC-61D446B3A9CB}"/>
              </a:ext>
            </a:extLst>
          </p:cNvPr>
          <p:cNvSpPr/>
          <p:nvPr/>
        </p:nvSpPr>
        <p:spPr>
          <a:xfrm>
            <a:off x="4303058" y="88646"/>
            <a:ext cx="3702423" cy="691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FF1C2F-DB45-4048-B3BC-103550F569FD}"/>
              </a:ext>
            </a:extLst>
          </p:cNvPr>
          <p:cNvSpPr/>
          <p:nvPr/>
        </p:nvSpPr>
        <p:spPr>
          <a:xfrm>
            <a:off x="7353860" y="1750361"/>
            <a:ext cx="2079812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Eject Game Piece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7E9207-EA13-451F-9D87-C94F4C2D68AE}"/>
              </a:ext>
            </a:extLst>
          </p:cNvPr>
          <p:cNvSpPr/>
          <p:nvPr/>
        </p:nvSpPr>
        <p:spPr>
          <a:xfrm>
            <a:off x="8401890" y="3869392"/>
            <a:ext cx="1230966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Unbound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0F55DC-711B-48DC-B688-4B4F0FF13B15}"/>
              </a:ext>
            </a:extLst>
          </p:cNvPr>
          <p:cNvSpPr/>
          <p:nvPr/>
        </p:nvSpPr>
        <p:spPr>
          <a:xfrm>
            <a:off x="8429904" y="4403912"/>
            <a:ext cx="1230966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Unbound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BC4387-8319-4B89-A062-813B135C4B86}"/>
              </a:ext>
            </a:extLst>
          </p:cNvPr>
          <p:cNvSpPr/>
          <p:nvPr/>
        </p:nvSpPr>
        <p:spPr>
          <a:xfrm>
            <a:off x="8429904" y="3346079"/>
            <a:ext cx="1230966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Unbound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44AA4C-5FD0-4944-AC3F-40ADA55B23B2}"/>
              </a:ext>
            </a:extLst>
          </p:cNvPr>
          <p:cNvSpPr/>
          <p:nvPr/>
        </p:nvSpPr>
        <p:spPr>
          <a:xfrm>
            <a:off x="8429904" y="2816037"/>
            <a:ext cx="1230966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Unbound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E41120-9D66-4897-A7EB-032EFF009FCA}"/>
              </a:ext>
            </a:extLst>
          </p:cNvPr>
          <p:cNvSpPr/>
          <p:nvPr/>
        </p:nvSpPr>
        <p:spPr>
          <a:xfrm>
            <a:off x="7587223" y="1187826"/>
            <a:ext cx="1230966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Unbound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D1A6A1-F355-4E87-9BAA-C94F6AF407C5}"/>
              </a:ext>
            </a:extLst>
          </p:cNvPr>
          <p:cNvSpPr/>
          <p:nvPr/>
        </p:nvSpPr>
        <p:spPr>
          <a:xfrm>
            <a:off x="3822047" y="1214720"/>
            <a:ext cx="1230966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Unbound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921712-6F50-4B68-843A-68081521610D}"/>
              </a:ext>
            </a:extLst>
          </p:cNvPr>
          <p:cNvSpPr/>
          <p:nvPr/>
        </p:nvSpPr>
        <p:spPr>
          <a:xfrm>
            <a:off x="3133165" y="1748120"/>
            <a:ext cx="2079812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Align With Target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A4C0AF-75E8-4F80-9470-9C0BF098377B}"/>
              </a:ext>
            </a:extLst>
          </p:cNvPr>
          <p:cNvSpPr/>
          <p:nvPr/>
        </p:nvSpPr>
        <p:spPr>
          <a:xfrm>
            <a:off x="2973201" y="2281520"/>
            <a:ext cx="2079812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Toggle Game Piece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2FC68D-94C5-4ADE-9BB9-C0F678A15BFC}"/>
              </a:ext>
            </a:extLst>
          </p:cNvPr>
          <p:cNvSpPr/>
          <p:nvPr/>
        </p:nvSpPr>
        <p:spPr>
          <a:xfrm>
            <a:off x="2710985" y="2832849"/>
            <a:ext cx="2013976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ysClr val="windowText" lastClr="000000"/>
                </a:solidFill>
              </a:rPr>
              <a:t>Button</a:t>
            </a:r>
            <a:r>
              <a:rPr lang="en-US" b="1" dirty="0">
                <a:solidFill>
                  <a:sysClr val="windowText" lastClr="000000"/>
                </a:solidFill>
              </a:rPr>
              <a:t> - </a:t>
            </a:r>
            <a:r>
              <a:rPr lang="en-US" b="1" dirty="0">
                <a:solidFill>
                  <a:srgbClr val="FF0000"/>
                </a:solidFill>
              </a:rPr>
              <a:t>Unbound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30E08-071A-44FF-A56D-599AA48EAD80}"/>
              </a:ext>
            </a:extLst>
          </p:cNvPr>
          <p:cNvSpPr/>
          <p:nvPr/>
        </p:nvSpPr>
        <p:spPr>
          <a:xfrm>
            <a:off x="7243481" y="5065060"/>
            <a:ext cx="2013976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ysClr val="windowText" lastClr="000000"/>
                </a:solidFill>
              </a:rPr>
              <a:t>Button</a:t>
            </a:r>
            <a:r>
              <a:rPr lang="en-US" b="1" dirty="0">
                <a:solidFill>
                  <a:sysClr val="windowText" lastClr="000000"/>
                </a:solidFill>
              </a:rPr>
              <a:t> - </a:t>
            </a:r>
            <a:r>
              <a:rPr lang="en-US" b="1" dirty="0">
                <a:solidFill>
                  <a:srgbClr val="FF0000"/>
                </a:solidFill>
              </a:rPr>
              <a:t>Unbound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31EE1-2B31-4166-B18A-38392631AC77}"/>
              </a:ext>
            </a:extLst>
          </p:cNvPr>
          <p:cNvSpPr/>
          <p:nvPr/>
        </p:nvSpPr>
        <p:spPr>
          <a:xfrm>
            <a:off x="7587223" y="2308416"/>
            <a:ext cx="2073647" cy="267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35AE4-B47A-4F88-BA57-50208E23450F}"/>
              </a:ext>
            </a:extLst>
          </p:cNvPr>
          <p:cNvSpPr/>
          <p:nvPr/>
        </p:nvSpPr>
        <p:spPr>
          <a:xfrm>
            <a:off x="7389998" y="2272556"/>
            <a:ext cx="2079812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Load Game Piece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CA58E7-445E-451E-8328-CE2C8D6B52EE}"/>
              </a:ext>
            </a:extLst>
          </p:cNvPr>
          <p:cNvSpPr/>
          <p:nvPr/>
        </p:nvSpPr>
        <p:spPr>
          <a:xfrm>
            <a:off x="3123079" y="5285695"/>
            <a:ext cx="2079812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Crawl - Forward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2F52A8-F2CD-4DAB-A3C8-D7F05D6EEB56}"/>
              </a:ext>
            </a:extLst>
          </p:cNvPr>
          <p:cNvSpPr/>
          <p:nvPr/>
        </p:nvSpPr>
        <p:spPr>
          <a:xfrm>
            <a:off x="2955274" y="5816618"/>
            <a:ext cx="2079812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Crawl - Left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8498BD-27D2-44E5-AB12-8EA897F8C419}"/>
              </a:ext>
            </a:extLst>
          </p:cNvPr>
          <p:cNvSpPr/>
          <p:nvPr/>
        </p:nvSpPr>
        <p:spPr>
          <a:xfrm>
            <a:off x="5238750" y="5804650"/>
            <a:ext cx="2079812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Crawl - Right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EF3580-FB54-42F6-A531-9922BA319892}"/>
              </a:ext>
            </a:extLst>
          </p:cNvPr>
          <p:cNvSpPr/>
          <p:nvPr/>
        </p:nvSpPr>
        <p:spPr>
          <a:xfrm>
            <a:off x="4303058" y="6334567"/>
            <a:ext cx="2079812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Crawl - Backwards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CE1DBA-0E6F-4EBB-900A-D999029AD3BA}"/>
              </a:ext>
            </a:extLst>
          </p:cNvPr>
          <p:cNvSpPr/>
          <p:nvPr/>
        </p:nvSpPr>
        <p:spPr>
          <a:xfrm>
            <a:off x="7243481" y="5499846"/>
            <a:ext cx="2013976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Axis</a:t>
            </a:r>
            <a:r>
              <a:rPr lang="en-US" b="1" dirty="0">
                <a:solidFill>
                  <a:schemeClr val="tx1"/>
                </a:solidFill>
              </a:rPr>
              <a:t> – Swerve Rotate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D21B1D-2D85-4E07-B31F-FBE4942FC81C}"/>
              </a:ext>
            </a:extLst>
          </p:cNvPr>
          <p:cNvSpPr/>
          <p:nvPr/>
        </p:nvSpPr>
        <p:spPr>
          <a:xfrm>
            <a:off x="2434198" y="3250207"/>
            <a:ext cx="2226329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Axis</a:t>
            </a:r>
            <a:r>
              <a:rPr lang="en-US" b="1" dirty="0">
                <a:solidFill>
                  <a:schemeClr val="tx1"/>
                </a:solidFill>
              </a:rPr>
              <a:t> – Swerve Translate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19DF5D-8058-4B7E-8AAE-348EBCFB63B0}"/>
              </a:ext>
            </a:extLst>
          </p:cNvPr>
          <p:cNvSpPr/>
          <p:nvPr/>
        </p:nvSpPr>
        <p:spPr>
          <a:xfrm>
            <a:off x="4070397" y="252754"/>
            <a:ext cx="4266779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>
                <a:solidFill>
                  <a:schemeClr val="tx1"/>
                </a:solidFill>
              </a:rPr>
              <a:t>Driver Bindings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05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BC17B7-E879-4E0E-BB45-A8BF823E0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0" b="24183"/>
          <a:stretch/>
        </p:blipFill>
        <p:spPr>
          <a:xfrm>
            <a:off x="2134721" y="-2002"/>
            <a:ext cx="7922558" cy="68600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D7FC32-B32B-4379-B87A-35FB66580A75}"/>
              </a:ext>
            </a:extLst>
          </p:cNvPr>
          <p:cNvSpPr/>
          <p:nvPr/>
        </p:nvSpPr>
        <p:spPr>
          <a:xfrm>
            <a:off x="3263153" y="1658471"/>
            <a:ext cx="2079812" cy="394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90421D-5EA5-4BC6-8F3F-F088F89297E8}"/>
              </a:ext>
            </a:extLst>
          </p:cNvPr>
          <p:cNvSpPr/>
          <p:nvPr/>
        </p:nvSpPr>
        <p:spPr>
          <a:xfrm>
            <a:off x="7162800" y="1667436"/>
            <a:ext cx="2079812" cy="394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A5D7F-A153-435B-B87A-7C03C31684F7}"/>
              </a:ext>
            </a:extLst>
          </p:cNvPr>
          <p:cNvSpPr/>
          <p:nvPr/>
        </p:nvSpPr>
        <p:spPr>
          <a:xfrm>
            <a:off x="8337176" y="4325470"/>
            <a:ext cx="2079812" cy="394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377914-4EB2-432F-B782-BFD29775B6FC}"/>
              </a:ext>
            </a:extLst>
          </p:cNvPr>
          <p:cNvSpPr/>
          <p:nvPr/>
        </p:nvSpPr>
        <p:spPr>
          <a:xfrm>
            <a:off x="2465294" y="2743201"/>
            <a:ext cx="2079812" cy="394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55B178-F495-43DC-96F9-6C6FAE140218}"/>
              </a:ext>
            </a:extLst>
          </p:cNvPr>
          <p:cNvSpPr/>
          <p:nvPr/>
        </p:nvSpPr>
        <p:spPr>
          <a:xfrm>
            <a:off x="2357718" y="3230775"/>
            <a:ext cx="2079812" cy="394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97FC7-CB71-4F82-9B34-6DE159E12E86}"/>
              </a:ext>
            </a:extLst>
          </p:cNvPr>
          <p:cNvSpPr/>
          <p:nvPr/>
        </p:nvSpPr>
        <p:spPr>
          <a:xfrm>
            <a:off x="7297270" y="5190564"/>
            <a:ext cx="2079812" cy="197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BEF204-1D8D-4F23-84BC-61D446B3A9CB}"/>
              </a:ext>
            </a:extLst>
          </p:cNvPr>
          <p:cNvSpPr/>
          <p:nvPr/>
        </p:nvSpPr>
        <p:spPr>
          <a:xfrm>
            <a:off x="4303058" y="88646"/>
            <a:ext cx="3702423" cy="691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FF1C2F-DB45-4048-B3BC-103550F569FD}"/>
              </a:ext>
            </a:extLst>
          </p:cNvPr>
          <p:cNvSpPr/>
          <p:nvPr/>
        </p:nvSpPr>
        <p:spPr>
          <a:xfrm>
            <a:off x="7353860" y="1750361"/>
            <a:ext cx="2079812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Unbound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7E9207-EA13-451F-9D87-C94F4C2D68AE}"/>
              </a:ext>
            </a:extLst>
          </p:cNvPr>
          <p:cNvSpPr/>
          <p:nvPr/>
        </p:nvSpPr>
        <p:spPr>
          <a:xfrm>
            <a:off x="8135328" y="3783103"/>
            <a:ext cx="1525542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 Target / Low Algae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0F55DC-711B-48DC-B688-4B4F0FF13B15}"/>
              </a:ext>
            </a:extLst>
          </p:cNvPr>
          <p:cNvSpPr/>
          <p:nvPr/>
        </p:nvSpPr>
        <p:spPr>
          <a:xfrm>
            <a:off x="8344880" y="4300818"/>
            <a:ext cx="1230966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Target / Processor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BC4387-8319-4B89-A062-813B135C4B86}"/>
              </a:ext>
            </a:extLst>
          </p:cNvPr>
          <p:cNvSpPr/>
          <p:nvPr/>
        </p:nvSpPr>
        <p:spPr>
          <a:xfrm>
            <a:off x="8086512" y="3228009"/>
            <a:ext cx="1623173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L3 Target / High Algae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44AA4C-5FD0-4944-AC3F-40ADA55B23B2}"/>
              </a:ext>
            </a:extLst>
          </p:cNvPr>
          <p:cNvSpPr/>
          <p:nvPr/>
        </p:nvSpPr>
        <p:spPr>
          <a:xfrm>
            <a:off x="8001488" y="2700024"/>
            <a:ext cx="1704204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L4 Target / Barge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E41120-9D66-4897-A7EB-032EFF009FCA}"/>
              </a:ext>
            </a:extLst>
          </p:cNvPr>
          <p:cNvSpPr/>
          <p:nvPr/>
        </p:nvSpPr>
        <p:spPr>
          <a:xfrm>
            <a:off x="7587223" y="1187826"/>
            <a:ext cx="1230966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Unbound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D1A6A1-F355-4E87-9BAA-C94F6AF407C5}"/>
              </a:ext>
            </a:extLst>
          </p:cNvPr>
          <p:cNvSpPr/>
          <p:nvPr/>
        </p:nvSpPr>
        <p:spPr>
          <a:xfrm>
            <a:off x="3822047" y="1214720"/>
            <a:ext cx="1230966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Unbound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921712-6F50-4B68-843A-68081521610D}"/>
              </a:ext>
            </a:extLst>
          </p:cNvPr>
          <p:cNvSpPr/>
          <p:nvPr/>
        </p:nvSpPr>
        <p:spPr>
          <a:xfrm>
            <a:off x="3133165" y="1748120"/>
            <a:ext cx="2079812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Unbound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A4C0AF-75E8-4F80-9470-9C0BF098377B}"/>
              </a:ext>
            </a:extLst>
          </p:cNvPr>
          <p:cNvSpPr/>
          <p:nvPr/>
        </p:nvSpPr>
        <p:spPr>
          <a:xfrm>
            <a:off x="2973201" y="2281520"/>
            <a:ext cx="2079812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GSM – Left Column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2FC68D-94C5-4ADE-9BB9-C0F678A15BFC}"/>
              </a:ext>
            </a:extLst>
          </p:cNvPr>
          <p:cNvSpPr/>
          <p:nvPr/>
        </p:nvSpPr>
        <p:spPr>
          <a:xfrm>
            <a:off x="2710985" y="2832849"/>
            <a:ext cx="2013976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ysClr val="windowText" lastClr="000000"/>
                </a:solidFill>
              </a:rPr>
              <a:t>Button</a:t>
            </a:r>
            <a:r>
              <a:rPr lang="en-US" b="1" dirty="0">
                <a:solidFill>
                  <a:sysClr val="windowText" lastClr="000000"/>
                </a:solidFill>
              </a:rPr>
              <a:t> - </a:t>
            </a:r>
            <a:r>
              <a:rPr lang="en-US" b="1" dirty="0">
                <a:solidFill>
                  <a:srgbClr val="FF0000"/>
                </a:solidFill>
              </a:rPr>
              <a:t>Unbound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30E08-071A-44FF-A56D-599AA48EAD80}"/>
              </a:ext>
            </a:extLst>
          </p:cNvPr>
          <p:cNvSpPr/>
          <p:nvPr/>
        </p:nvSpPr>
        <p:spPr>
          <a:xfrm>
            <a:off x="7243481" y="5065060"/>
            <a:ext cx="2013976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ysClr val="windowText" lastClr="000000"/>
                </a:solidFill>
              </a:rPr>
              <a:t>Button</a:t>
            </a:r>
            <a:r>
              <a:rPr lang="en-US" b="1" dirty="0">
                <a:solidFill>
                  <a:sysClr val="windowText" lastClr="000000"/>
                </a:solidFill>
              </a:rPr>
              <a:t> - </a:t>
            </a:r>
            <a:r>
              <a:rPr lang="en-US" b="1" dirty="0">
                <a:solidFill>
                  <a:srgbClr val="FF0000"/>
                </a:solidFill>
              </a:rPr>
              <a:t>Unbound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31EE1-2B31-4166-B18A-38392631AC77}"/>
              </a:ext>
            </a:extLst>
          </p:cNvPr>
          <p:cNvSpPr/>
          <p:nvPr/>
        </p:nvSpPr>
        <p:spPr>
          <a:xfrm>
            <a:off x="7587223" y="2308416"/>
            <a:ext cx="2073647" cy="267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35AE4-B47A-4F88-BA57-50208E23450F}"/>
              </a:ext>
            </a:extLst>
          </p:cNvPr>
          <p:cNvSpPr/>
          <p:nvPr/>
        </p:nvSpPr>
        <p:spPr>
          <a:xfrm>
            <a:off x="7485528" y="2285404"/>
            <a:ext cx="2270872" cy="365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GSM – Right Column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CA58E7-445E-451E-8328-CE2C8D6B52EE}"/>
              </a:ext>
            </a:extLst>
          </p:cNvPr>
          <p:cNvSpPr/>
          <p:nvPr/>
        </p:nvSpPr>
        <p:spPr>
          <a:xfrm>
            <a:off x="3123079" y="5285695"/>
            <a:ext cx="2079812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Elevator Offset +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2F52A8-F2CD-4DAB-A3C8-D7F05D6EEB56}"/>
              </a:ext>
            </a:extLst>
          </p:cNvPr>
          <p:cNvSpPr/>
          <p:nvPr/>
        </p:nvSpPr>
        <p:spPr>
          <a:xfrm>
            <a:off x="2955274" y="5816618"/>
            <a:ext cx="2079812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Arm Offset CCW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8498BD-27D2-44E5-AB12-8EA897F8C419}"/>
              </a:ext>
            </a:extLst>
          </p:cNvPr>
          <p:cNvSpPr/>
          <p:nvPr/>
        </p:nvSpPr>
        <p:spPr>
          <a:xfrm>
            <a:off x="5238750" y="5804650"/>
            <a:ext cx="2079812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Arm Offset CW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EF3580-FB54-42F6-A531-9922BA319892}"/>
              </a:ext>
            </a:extLst>
          </p:cNvPr>
          <p:cNvSpPr/>
          <p:nvPr/>
        </p:nvSpPr>
        <p:spPr>
          <a:xfrm>
            <a:off x="4303058" y="6334567"/>
            <a:ext cx="2079812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Elevator Offset 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CE1DBA-0E6F-4EBB-900A-D999029AD3BA}"/>
              </a:ext>
            </a:extLst>
          </p:cNvPr>
          <p:cNvSpPr/>
          <p:nvPr/>
        </p:nvSpPr>
        <p:spPr>
          <a:xfrm>
            <a:off x="7243481" y="5499846"/>
            <a:ext cx="2013976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Axis</a:t>
            </a:r>
            <a:r>
              <a:rPr lang="en-US" b="1" dirty="0">
                <a:solidFill>
                  <a:schemeClr val="tx1"/>
                </a:solidFill>
              </a:rPr>
              <a:t> – </a:t>
            </a:r>
            <a:r>
              <a:rPr lang="en-US" b="1" dirty="0">
                <a:solidFill>
                  <a:srgbClr val="FF0000"/>
                </a:solidFill>
              </a:rPr>
              <a:t>Unbound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D21B1D-2D85-4E07-B31F-FBE4942FC81C}"/>
              </a:ext>
            </a:extLst>
          </p:cNvPr>
          <p:cNvSpPr/>
          <p:nvPr/>
        </p:nvSpPr>
        <p:spPr>
          <a:xfrm>
            <a:off x="2434198" y="3250207"/>
            <a:ext cx="2226329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Axis</a:t>
            </a:r>
            <a:r>
              <a:rPr lang="en-US" b="1" dirty="0">
                <a:solidFill>
                  <a:schemeClr val="tx1"/>
                </a:solidFill>
              </a:rPr>
              <a:t> – </a:t>
            </a:r>
            <a:r>
              <a:rPr lang="en-US" b="1" dirty="0">
                <a:solidFill>
                  <a:srgbClr val="FF0000"/>
                </a:solidFill>
              </a:rPr>
              <a:t>Unbound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19DF5D-8058-4B7E-8AAE-348EBCFB63B0}"/>
              </a:ext>
            </a:extLst>
          </p:cNvPr>
          <p:cNvSpPr/>
          <p:nvPr/>
        </p:nvSpPr>
        <p:spPr>
          <a:xfrm>
            <a:off x="3907491" y="252754"/>
            <a:ext cx="4742329" cy="39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>
                <a:solidFill>
                  <a:schemeClr val="tx1"/>
                </a:solidFill>
              </a:rPr>
              <a:t>Operator Bindings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1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102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FIRST Robotics Mentor</dc:creator>
  <cp:lastModifiedBy>FIRST Robotics Mentor</cp:lastModifiedBy>
  <cp:revision>4</cp:revision>
  <dcterms:created xsi:type="dcterms:W3CDTF">2025-03-02T20:31:03Z</dcterms:created>
  <dcterms:modified xsi:type="dcterms:W3CDTF">2025-03-02T21:10:39Z</dcterms:modified>
</cp:coreProperties>
</file>