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6B0AA66-D4CD-43D0-AA4C-28E46DCE20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600200" y="1231560"/>
            <a:ext cx="685800" cy="379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Idle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429360" y="1137240"/>
            <a:ext cx="155412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 For Peg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663440" y="2328840"/>
            <a:ext cx="146268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 To Lift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031280" y="3426120"/>
            <a:ext cx="136368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Place Gear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310760" y="3197520"/>
            <a:ext cx="175248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To Ready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04840" y="2280240"/>
            <a:ext cx="134964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Disarm Gear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7"/>
          <p:cNvSpPr txBox="1"/>
          <p:nvPr/>
        </p:nvSpPr>
        <p:spPr>
          <a:xfrm>
            <a:off x="502920" y="454320"/>
            <a:ext cx="6858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8"/>
          <p:cNvSpPr/>
          <p:nvPr/>
        </p:nvSpPr>
        <p:spPr>
          <a:xfrm>
            <a:off x="1005840" y="728640"/>
            <a:ext cx="6858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9"/>
          <p:cNvSpPr/>
          <p:nvPr/>
        </p:nvSpPr>
        <p:spPr>
          <a:xfrm flipV="1">
            <a:off x="2286000" y="1323000"/>
            <a:ext cx="1143000" cy="91440"/>
          </a:xfrm>
          <a:prstGeom prst="line">
            <a:avLst/>
          </a:prstGeom>
          <a:ln>
            <a:solidFill>
              <a:srgbClr val="80808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4754880" y="1505880"/>
            <a:ext cx="594360" cy="82296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11"/>
          <p:cNvSpPr txBox="1"/>
          <p:nvPr/>
        </p:nvSpPr>
        <p:spPr>
          <a:xfrm>
            <a:off x="2240280" y="1140120"/>
            <a:ext cx="111024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12"/>
          <p:cNvSpPr txBox="1"/>
          <p:nvPr/>
        </p:nvSpPr>
        <p:spPr>
          <a:xfrm>
            <a:off x="4480560" y="1734480"/>
            <a:ext cx="12186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Place=RiseEdge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3"/>
          <p:cNvSpPr/>
          <p:nvPr/>
        </p:nvSpPr>
        <p:spPr>
          <a:xfrm flipH="1">
            <a:off x="5166360" y="2740320"/>
            <a:ext cx="320040" cy="73152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4581720" y="2951640"/>
            <a:ext cx="16362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RailFinished=RiseEdge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 flipH="1" flipV="1">
            <a:off x="3063240" y="3426120"/>
            <a:ext cx="960120" cy="18288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6"/>
          <p:cNvSpPr txBox="1"/>
          <p:nvPr/>
        </p:nvSpPr>
        <p:spPr>
          <a:xfrm>
            <a:off x="2834640" y="3161880"/>
            <a:ext cx="187236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GearPushFinish=RiseEdge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&amp;&amp; Place=F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7"/>
          <p:cNvSpPr/>
          <p:nvPr/>
        </p:nvSpPr>
        <p:spPr>
          <a:xfrm flipH="1" flipV="1">
            <a:off x="1051560" y="2694600"/>
            <a:ext cx="594360" cy="54864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8"/>
          <p:cNvSpPr txBox="1"/>
          <p:nvPr/>
        </p:nvSpPr>
        <p:spPr>
          <a:xfrm>
            <a:off x="685800" y="2877480"/>
            <a:ext cx="187236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GearPushFinish=RiseEdge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9"/>
          <p:cNvSpPr/>
          <p:nvPr/>
        </p:nvSpPr>
        <p:spPr>
          <a:xfrm flipV="1">
            <a:off x="1143000" y="1551600"/>
            <a:ext cx="594360" cy="77724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0"/>
          <p:cNvSpPr txBox="1"/>
          <p:nvPr/>
        </p:nvSpPr>
        <p:spPr>
          <a:xfrm>
            <a:off x="550800" y="1854360"/>
            <a:ext cx="15462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GateFinish=RiseEdge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2976840" y="272160"/>
            <a:ext cx="415548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Gear Placer State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" name="Table 22"/>
          <p:cNvGraphicFramePr/>
          <p:nvPr/>
        </p:nvGraphicFramePr>
        <p:xfrm>
          <a:off x="470160" y="3899520"/>
          <a:ext cx="8884440" cy="332424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  <a:gridCol w="1269720"/>
                <a:gridCol w="1269720"/>
                <a:gridCol w="1269720"/>
              </a:tblGrid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GearGate Position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GearRail Position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GearChute Extend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GearPush Extend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Place Complete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Returning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WaitForPeg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AlignToLift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PegPos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PlaceGear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PegPos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ReturnToReady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DisarmGear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" name="TextShape 23"/>
          <p:cNvSpPr txBox="1"/>
          <p:nvPr/>
        </p:nvSpPr>
        <p:spPr>
          <a:xfrm>
            <a:off x="6400800" y="2122560"/>
            <a:ext cx="3123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input transitions to Idle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599840" y="1232280"/>
            <a:ext cx="685800" cy="379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Idle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429000" y="1137960"/>
            <a:ext cx="155412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 For Gear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377800" y="2468880"/>
            <a:ext cx="1462680" cy="414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Gear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502560" y="455040"/>
            <a:ext cx="6858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5"/>
          <p:cNvSpPr/>
          <p:nvPr/>
        </p:nvSpPr>
        <p:spPr>
          <a:xfrm>
            <a:off x="1005480" y="729360"/>
            <a:ext cx="6858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6"/>
          <p:cNvSpPr/>
          <p:nvPr/>
        </p:nvSpPr>
        <p:spPr>
          <a:xfrm flipV="1">
            <a:off x="2285640" y="1323720"/>
            <a:ext cx="1143000" cy="91440"/>
          </a:xfrm>
          <a:prstGeom prst="line">
            <a:avLst/>
          </a:prstGeom>
          <a:ln>
            <a:solidFill>
              <a:srgbClr val="80808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7"/>
          <p:cNvSpPr/>
          <p:nvPr/>
        </p:nvSpPr>
        <p:spPr>
          <a:xfrm flipH="1">
            <a:off x="3657600" y="1506600"/>
            <a:ext cx="1096920" cy="105372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8"/>
          <p:cNvSpPr txBox="1"/>
          <p:nvPr/>
        </p:nvSpPr>
        <p:spPr>
          <a:xfrm>
            <a:off x="2239920" y="1140840"/>
            <a:ext cx="111024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9"/>
          <p:cNvSpPr txBox="1"/>
          <p:nvPr/>
        </p:nvSpPr>
        <p:spPr>
          <a:xfrm>
            <a:off x="3535920" y="1981080"/>
            <a:ext cx="14018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10"/>
          <p:cNvSpPr/>
          <p:nvPr/>
        </p:nvSpPr>
        <p:spPr>
          <a:xfrm flipH="1" flipV="1">
            <a:off x="1737000" y="1552320"/>
            <a:ext cx="731880" cy="1008000"/>
          </a:xfrm>
          <a:prstGeom prst="line">
            <a:avLst/>
          </a:prstGeom>
          <a:ln>
            <a:solidFill>
              <a:srgbClr val="666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11"/>
          <p:cNvSpPr txBox="1"/>
          <p:nvPr/>
        </p:nvSpPr>
        <p:spPr>
          <a:xfrm>
            <a:off x="1197000" y="2011680"/>
            <a:ext cx="1546200" cy="24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RailFinish=RiseEdge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12"/>
          <p:cNvSpPr txBox="1"/>
          <p:nvPr/>
        </p:nvSpPr>
        <p:spPr>
          <a:xfrm>
            <a:off x="2976480" y="272880"/>
            <a:ext cx="415548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Gear Placer State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4" name="Table 13"/>
          <p:cNvGraphicFramePr/>
          <p:nvPr/>
        </p:nvGraphicFramePr>
        <p:xfrm>
          <a:off x="469800" y="3900240"/>
          <a:ext cx="8884440" cy="332424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  <a:gridCol w="1269720"/>
              </a:tblGrid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GearGate Position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GearRail Position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GearChute Extend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Catch Complete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WaitForGear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54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StoreGear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5" name="TextShape 14"/>
          <p:cNvSpPr txBox="1"/>
          <p:nvPr/>
        </p:nvSpPr>
        <p:spPr>
          <a:xfrm>
            <a:off x="5029200" y="2232360"/>
            <a:ext cx="4988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input transitions to Idle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ReturnToCatch input transitions to WaitForGear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2017-03-19T14:03:58Z</dcterms:created>
  <dc:creator/>
  <dc:description/>
  <dc:language>en-US</dc:language>
  <cp:lastModifiedBy/>
  <dcterms:modified xsi:type="dcterms:W3CDTF">2017-03-19T14:25:36Z</dcterms:modified>
  <cp:revision>1</cp:revision>
  <dc:subject/>
  <dc:title/>
</cp:coreProperties>
</file>