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EAD53-E992-4B3C-9C36-8A7163F60334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4353E-63E0-4DE7-9C1A-F971486FF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964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EAD53-E992-4B3C-9C36-8A7163F60334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4353E-63E0-4DE7-9C1A-F971486FF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389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EAD53-E992-4B3C-9C36-8A7163F60334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4353E-63E0-4DE7-9C1A-F971486FF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817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EAD53-E992-4B3C-9C36-8A7163F60334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4353E-63E0-4DE7-9C1A-F971486FF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90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EAD53-E992-4B3C-9C36-8A7163F60334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4353E-63E0-4DE7-9C1A-F971486FF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457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EAD53-E992-4B3C-9C36-8A7163F60334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4353E-63E0-4DE7-9C1A-F971486FF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355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EAD53-E992-4B3C-9C36-8A7163F60334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4353E-63E0-4DE7-9C1A-F971486FF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424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EAD53-E992-4B3C-9C36-8A7163F60334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4353E-63E0-4DE7-9C1A-F971486FF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936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EAD53-E992-4B3C-9C36-8A7163F60334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4353E-63E0-4DE7-9C1A-F971486FF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014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EAD53-E992-4B3C-9C36-8A7163F60334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4353E-63E0-4DE7-9C1A-F971486FF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35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EAD53-E992-4B3C-9C36-8A7163F60334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4353E-63E0-4DE7-9C1A-F971486FF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957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EAD53-E992-4B3C-9C36-8A7163F60334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4353E-63E0-4DE7-9C1A-F971486FF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69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8607404"/>
              </p:ext>
            </p:extLst>
          </p:nvPr>
        </p:nvGraphicFramePr>
        <p:xfrm>
          <a:off x="758825" y="1588"/>
          <a:ext cx="10542588" cy="685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r:id="rId3" imgW="2206440" imgH="1435320" progId="">
                  <p:embed/>
                </p:oleObj>
              </mc:Choice>
              <mc:Fallback>
                <p:oleObj r:id="rId3" imgW="2206440" imgH="1435320" progId="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8825" y="1588"/>
                        <a:ext cx="10542588" cy="685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952206" y="1776549"/>
            <a:ext cx="8333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Drive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(y axis)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248525" y="36004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999926" y="3304401"/>
            <a:ext cx="8285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Drive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(x axis)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08308" y="3059003"/>
            <a:ext cx="10679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Auto</a:t>
            </a:r>
          </a:p>
          <a:p>
            <a:pPr algn="ctr"/>
            <a:r>
              <a:rPr lang="en-US" dirty="0"/>
              <a:t>c</a:t>
            </a:r>
            <a:r>
              <a:rPr lang="en-US" dirty="0" smtClean="0"/>
              <a:t>trl panel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 rot="1025948">
            <a:off x="8353563" y="188518"/>
            <a:ext cx="925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Shooter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837903" y="224151"/>
            <a:ext cx="7589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RT</a:t>
            </a:r>
          </a:p>
          <a:p>
            <a:pPr algn="ctr"/>
            <a:r>
              <a:rPr lang="en-US" dirty="0"/>
              <a:t>|</a:t>
            </a:r>
            <a:endParaRPr lang="en-US" dirty="0" smtClean="0"/>
          </a:p>
          <a:p>
            <a:pPr algn="ctr"/>
            <a:r>
              <a:rPr lang="en-US" dirty="0" smtClean="0"/>
              <a:t>Intake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7522" y="224151"/>
            <a:ext cx="14109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LT+LB</a:t>
            </a:r>
          </a:p>
          <a:p>
            <a:pPr algn="ctr"/>
            <a:r>
              <a:rPr lang="en-US" dirty="0" smtClean="0"/>
              <a:t>|</a:t>
            </a:r>
          </a:p>
          <a:p>
            <a:pPr algn="ctr"/>
            <a:r>
              <a:rPr lang="en-US" dirty="0" smtClean="0"/>
              <a:t>Climb enable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168896" y="189280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___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872472" y="189280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___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476810" y="685816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___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440936" y="2520696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___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499204" y="352066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___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380368" y="352066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___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440936" y="435837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___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 rot="20665096">
            <a:off x="2952206" y="19248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___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993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7479951"/>
              </p:ext>
            </p:extLst>
          </p:nvPr>
        </p:nvGraphicFramePr>
        <p:xfrm>
          <a:off x="758952" y="1237"/>
          <a:ext cx="10543032" cy="685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r:id="rId3" imgW="2206440" imgH="1435320" progId="">
                  <p:embed/>
                </p:oleObj>
              </mc:Choice>
              <mc:Fallback>
                <p:oleObj r:id="rId3" imgW="2206440" imgH="143532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8952" y="1237"/>
                        <a:ext cx="10543032" cy="6856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005848" y="1887166"/>
            <a:ext cx="752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Turret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62278" y="3449074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Climb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66167" y="2636196"/>
            <a:ext cx="1277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Hood down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02350" y="4503906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Hood up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382265" y="3521412"/>
            <a:ext cx="543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Left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91823" y="3521412"/>
            <a:ext cx="668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Right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414427" y="730352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E. up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278234" y="3103122"/>
            <a:ext cx="937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E. down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556443" y="1643975"/>
            <a:ext cx="1079769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pPr algn="r"/>
            <a:r>
              <a:rPr lang="en-US" dirty="0" smtClean="0"/>
              <a:t>Agitate</a:t>
            </a:r>
          </a:p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795754" y="1887166"/>
            <a:ext cx="697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 rot="1011705">
            <a:off x="8326882" y="161673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Shoot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 rot="20551553">
            <a:off x="2602846" y="200419"/>
            <a:ext cx="1219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Find Target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14029" y="167694"/>
            <a:ext cx="14532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LT</a:t>
            </a:r>
          </a:p>
          <a:p>
            <a:pPr algn="ctr"/>
            <a:r>
              <a:rPr lang="en-US" dirty="0" smtClean="0"/>
              <a:t>|</a:t>
            </a:r>
          </a:p>
          <a:p>
            <a:pPr algn="ctr"/>
            <a:r>
              <a:rPr lang="en-US" dirty="0" smtClean="0"/>
              <a:t>Control panel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87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52</Words>
  <Application>Microsoft Office PowerPoint</Application>
  <PresentationFormat>Widescreen</PresentationFormat>
  <Paragraphs>37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Limestone Community High School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23rileyj</dc:creator>
  <cp:lastModifiedBy>23rileyj</cp:lastModifiedBy>
  <cp:revision>5</cp:revision>
  <dcterms:created xsi:type="dcterms:W3CDTF">2020-02-18T01:20:48Z</dcterms:created>
  <dcterms:modified xsi:type="dcterms:W3CDTF">2020-02-18T02:29:09Z</dcterms:modified>
</cp:coreProperties>
</file>