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wmf" ContentType="image/x-wmf"/>
  <Override PartName="/ppt/media/image2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5030B10-3E2B-4614-9150-E841D1913E5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765FB13-C221-4252-9DF4-41EEA327DB3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6711EA4-A498-4D33-B2DB-17ACCB630DB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07BC61-1165-4186-B07B-F031879297D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749160" y="0"/>
            <a:ext cx="10541160" cy="68454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722320" y="1776600"/>
            <a:ext cx="1293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Drive Speed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(y axis)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248600" y="36003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6846480" y="3304440"/>
            <a:ext cx="1135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Drive Turn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(x axis)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8479800" y="305892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 rot="1026000">
            <a:off x="8358840" y="187920"/>
            <a:ext cx="9154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Shooter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10842120" y="224280"/>
            <a:ext cx="749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|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Intake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128520" y="224280"/>
            <a:ext cx="1528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|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Reverse Intake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7172280" y="189288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9875880" y="189288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8480160" y="68580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4082040" y="2520720"/>
            <a:ext cx="1249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Climb Raise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5502600" y="352080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13"/>
          <p:cNvSpPr/>
          <p:nvPr/>
        </p:nvSpPr>
        <p:spPr>
          <a:xfrm>
            <a:off x="3383640" y="352080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14"/>
          <p:cNvSpPr/>
          <p:nvPr/>
        </p:nvSpPr>
        <p:spPr>
          <a:xfrm>
            <a:off x="3993840" y="4358520"/>
            <a:ext cx="142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Climb Retract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15"/>
          <p:cNvSpPr/>
          <p:nvPr/>
        </p:nvSpPr>
        <p:spPr>
          <a:xfrm rot="20665200">
            <a:off x="2505240" y="189720"/>
            <a:ext cx="1424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Control Panel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49160" y="12600"/>
            <a:ext cx="10541160" cy="684540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2901960" y="1739160"/>
            <a:ext cx="1029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Turret (x)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Hood (y)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159680" y="344916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988800" y="2636280"/>
            <a:ext cx="1432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Climb Elevate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3984840" y="4503960"/>
            <a:ext cx="142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Climb Retract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3392280" y="3521520"/>
            <a:ext cx="52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5464080" y="3521520"/>
            <a:ext cx="52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8418240" y="730440"/>
            <a:ext cx="64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E. up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8283240" y="3103200"/>
            <a:ext cx="92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E. down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9"/>
          <p:cNvSpPr/>
          <p:nvPr/>
        </p:nvSpPr>
        <p:spPr>
          <a:xfrm>
            <a:off x="6556320" y="1644120"/>
            <a:ext cx="1079280" cy="91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Agitate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10"/>
          <p:cNvSpPr/>
          <p:nvPr/>
        </p:nvSpPr>
        <p:spPr>
          <a:xfrm>
            <a:off x="9799560" y="1887120"/>
            <a:ext cx="68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Index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 rot="1011600">
            <a:off x="7981200" y="164160"/>
            <a:ext cx="1424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Control Panel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2"/>
          <p:cNvSpPr/>
          <p:nvPr/>
        </p:nvSpPr>
        <p:spPr>
          <a:xfrm rot="20551800">
            <a:off x="2609640" y="200520"/>
            <a:ext cx="1203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Find Target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493920" y="167760"/>
            <a:ext cx="892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|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Old Ball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10720440" y="224280"/>
            <a:ext cx="9936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|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New Ball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LibreOffice/6.2.8.2$Windows_X86_64 LibreOffice_project/f82ddfca21ebc1e222a662a32b25c0c9d20169ee</Application>
  <Words>52</Words>
  <Paragraphs>37</Paragraphs>
  <Company>Limestone Community High School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2020-02-18T01:20:48Z</dcterms:created>
  <dc:creator>23rileyj</dc:creator>
  <dc:description/>
  <dc:language>en-US</dc:language>
  <cp:lastModifiedBy/>
  <dcterms:modified xsi:type="dcterms:W3CDTF">2020-03-03T23:08:37Z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Limestone Community High School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