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</TotalTime>
  <Words>375</Words>
  <Application>Microsoft Office PowerPoint</Application>
  <PresentationFormat>On-screen Show (4:3)</PresentationFormat>
  <Paragraphs>47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</vt:lpstr>
      <vt:lpstr>Wingdings 2</vt:lpstr>
      <vt:lpstr>Oriel</vt:lpstr>
      <vt:lpstr>FRC Parts Exchange</vt:lpstr>
      <vt:lpstr>Introduction</vt:lpstr>
      <vt:lpstr>Create Account</vt:lpstr>
      <vt:lpstr>Login</vt:lpstr>
      <vt:lpstr>Team Dashboard</vt:lpstr>
      <vt:lpstr>Account Settings</vt:lpstr>
      <vt:lpstr>Request a Part</vt:lpstr>
      <vt:lpstr>View Open Requests</vt:lpstr>
      <vt:lpstr>View Part Request (Detailed)</vt:lpstr>
      <vt:lpstr>View Requested Parts/View Filled Requests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Parts Exchange</dc:title>
  <dc:creator>Nick</dc:creator>
  <cp:lastModifiedBy>Sean Lenhardt</cp:lastModifiedBy>
  <cp:revision>41</cp:revision>
  <dcterms:created xsi:type="dcterms:W3CDTF">2014-09-30T15:59:57Z</dcterms:created>
  <dcterms:modified xsi:type="dcterms:W3CDTF">2014-11-30T03:54:48Z</dcterms:modified>
</cp:coreProperties>
</file>