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8" r:id="rId6"/>
    <p:sldId id="267" r:id="rId7"/>
    <p:sldId id="269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2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69D6D-4CBD-4FF9-885D-E3ECE7EDD328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1388-52CE-4C5D-A9E1-0695EB4A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3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D1388-52CE-4C5D-A9E1-0695EB4A95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0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D1388-52CE-4C5D-A9E1-0695EB4A95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57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D1388-52CE-4C5D-A9E1-0695EB4A95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02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D1388-52CE-4C5D-A9E1-0695EB4A95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1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D1388-52CE-4C5D-A9E1-0695EB4A95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0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8D597B6-BDE0-45BF-BF3D-982C35AE8D35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4D0BC54-1EC0-4114-84D3-6FD7CE6EB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97B6-BDE0-45BF-BF3D-982C35AE8D35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BC54-1EC0-4114-84D3-6FD7CE6EB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97B6-BDE0-45BF-BF3D-982C35AE8D35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BC54-1EC0-4114-84D3-6FD7CE6EB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8D597B6-BDE0-45BF-BF3D-982C35AE8D35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4D0BC54-1EC0-4114-84D3-6FD7CE6EB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8D597B6-BDE0-45BF-BF3D-982C35AE8D35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4D0BC54-1EC0-4114-84D3-6FD7CE6EB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97B6-BDE0-45BF-BF3D-982C35AE8D35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BC54-1EC0-4114-84D3-6FD7CE6EB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97B6-BDE0-45BF-BF3D-982C35AE8D35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BC54-1EC0-4114-84D3-6FD7CE6EB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D597B6-BDE0-45BF-BF3D-982C35AE8D35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4D0BC54-1EC0-4114-84D3-6FD7CE6EB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97B6-BDE0-45BF-BF3D-982C35AE8D35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BC54-1EC0-4114-84D3-6FD7CE6EB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8D597B6-BDE0-45BF-BF3D-982C35AE8D35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4D0BC54-1EC0-4114-84D3-6FD7CE6EB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D597B6-BDE0-45BF-BF3D-982C35AE8D35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4D0BC54-1EC0-4114-84D3-6FD7CE6EB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l="90000" t="87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8D597B6-BDE0-45BF-BF3D-982C35AE8D35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D0BC54-1EC0-4114-84D3-6FD7CE6EB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arts.blazerobotics.org/account/create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09800"/>
            <a:ext cx="6172200" cy="1894362"/>
          </a:xfrm>
        </p:spPr>
        <p:txBody>
          <a:bodyPr/>
          <a:lstStyle/>
          <a:p>
            <a:r>
              <a:rPr lang="en-US" dirty="0" smtClean="0"/>
              <a:t>FRC Parts Exchange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962400"/>
            <a:ext cx="6172200" cy="1371600"/>
          </a:xfrm>
        </p:spPr>
        <p:txBody>
          <a:bodyPr/>
          <a:lstStyle/>
          <a:p>
            <a:r>
              <a:rPr lang="en-US" dirty="0" smtClean="0"/>
              <a:t>Guide to the site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03238"/>
          </a:xfrm>
        </p:spPr>
        <p:txBody>
          <a:bodyPr>
            <a:normAutofit/>
          </a:bodyPr>
          <a:lstStyle/>
          <a:p>
            <a:r>
              <a:rPr lang="en-US" sz="2400" dirty="0"/>
              <a:t>View </a:t>
            </a:r>
            <a:r>
              <a:rPr lang="en-US" sz="2400" dirty="0" smtClean="0"/>
              <a:t>Requested Parts/View Filled Requests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31838"/>
            <a:ext cx="7467600" cy="5742114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81780" y="731838"/>
            <a:ext cx="79764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These pages will provide a list of all the parts you have requested/filled, the team you collaborated with, description, and the date fulfilled/filled for the current season. You will be able to print these lists for your records to show your </a:t>
            </a:r>
            <a:r>
              <a:rPr lang="en-US" sz="1600" dirty="0" err="1" smtClean="0"/>
              <a:t>coorpertition</a:t>
            </a:r>
            <a:r>
              <a:rPr lang="en-US" sz="1600" dirty="0" smtClean="0"/>
              <a:t> to the community.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1981200"/>
            <a:ext cx="7996237" cy="34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427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55638"/>
            <a:ext cx="8229600" cy="5818314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Why?</a:t>
            </a:r>
          </a:p>
          <a:p>
            <a:pPr>
              <a:buNone/>
            </a:pPr>
            <a:r>
              <a:rPr lang="en-US" dirty="0" smtClean="0"/>
              <a:t>The FRC Parts Exchange website is designed to make sharing parts and tools between teams easier. This encourages a spirit of “</a:t>
            </a:r>
            <a:r>
              <a:rPr lang="en-US" dirty="0" err="1" smtClean="0"/>
              <a:t>coopertition</a:t>
            </a:r>
            <a:r>
              <a:rPr lang="en-US" dirty="0" smtClean="0"/>
              <a:t>” between First Robotics Competition teams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276600"/>
            <a:ext cx="4953001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03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31838"/>
            <a:ext cx="7467600" cy="574211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First, you’ll need to create an account for your team. This will allow you to request parts that you </a:t>
            </a:r>
            <a:r>
              <a:rPr lang="en-US" dirty="0" smtClean="0"/>
              <a:t>need.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Create </a:t>
            </a:r>
            <a:r>
              <a:rPr lang="en-US" dirty="0" smtClean="0">
                <a:hlinkClick r:id="rId2"/>
              </a:rPr>
              <a:t>An </a:t>
            </a:r>
            <a:r>
              <a:rPr lang="en-US" dirty="0" smtClean="0">
                <a:hlinkClick r:id="rId2"/>
              </a:rPr>
              <a:t>Account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514600"/>
            <a:ext cx="4700586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03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31838"/>
            <a:ext cx="7467600" cy="574211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Now that your account is created, you will need to log into your account home page.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676400"/>
            <a:ext cx="761935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03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31838"/>
            <a:ext cx="8458200" cy="5742114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From your team dashboard, you can select:</a:t>
            </a:r>
          </a:p>
          <a:p>
            <a:pPr>
              <a:buFontTx/>
              <a:buChar char="-"/>
            </a:pP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Account Settings</a:t>
            </a:r>
          </a:p>
          <a:p>
            <a:pPr>
              <a:buFontTx/>
              <a:buChar char="-"/>
            </a:pP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Request a Part</a:t>
            </a:r>
          </a:p>
          <a:p>
            <a:pPr>
              <a:buFontTx/>
              <a:buChar char="-"/>
            </a:pP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Open Requests</a:t>
            </a:r>
          </a:p>
          <a:p>
            <a:pPr>
              <a:buFontTx/>
              <a:buChar char="-"/>
            </a:pP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Requested Parts</a:t>
            </a:r>
          </a:p>
          <a:p>
            <a:pPr>
              <a:buFontTx/>
              <a:buChar char="-"/>
            </a:pP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Filled Requests</a:t>
            </a:r>
          </a:p>
          <a:p>
            <a:pPr>
              <a:buFontTx/>
              <a:buChar char="-"/>
            </a:pPr>
            <a:r>
              <a:rPr lang="en-US" u="sng" dirty="0" smtClean="0">
                <a:solidFill>
                  <a:srgbClr val="C00000"/>
                </a:solidFill>
              </a:rPr>
              <a:t>Log Out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2000"/>
            <a:ext cx="8244348" cy="236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03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Account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31838"/>
            <a:ext cx="7467600" cy="574211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Now that your account is created, you can enter your team information under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Account Settings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Select any of the fields to the right side to add your team information. You can also add you team logo.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743200"/>
            <a:ext cx="8229600" cy="289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0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03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Request a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31838"/>
            <a:ext cx="7467600" cy="5742114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On </a:t>
            </a:r>
            <a:r>
              <a:rPr lang="en-US" sz="2000" dirty="0"/>
              <a:t>the request page, there are 4 fields to fill </a:t>
            </a:r>
            <a:r>
              <a:rPr lang="en-US" sz="2000" dirty="0" smtClean="0"/>
              <a:t>out:  Title</a:t>
            </a:r>
            <a:r>
              <a:rPr lang="en-US" sz="2000" dirty="0"/>
              <a:t>, d</a:t>
            </a:r>
            <a:r>
              <a:rPr lang="en-US" sz="2000" dirty="0" smtClean="0"/>
              <a:t>escription </a:t>
            </a:r>
            <a:r>
              <a:rPr lang="en-US" sz="2000" dirty="0"/>
              <a:t>of the part, </a:t>
            </a:r>
            <a:r>
              <a:rPr lang="en-US" sz="2000" dirty="0" smtClean="0"/>
              <a:t>a </a:t>
            </a:r>
            <a:r>
              <a:rPr lang="en-US" sz="2000" dirty="0"/>
              <a:t>URL </a:t>
            </a:r>
            <a:r>
              <a:rPr lang="en-US" sz="2000" dirty="0" smtClean="0"/>
              <a:t>field for a link to the part’s web page, and a </a:t>
            </a:r>
            <a:r>
              <a:rPr lang="en-US" sz="2000" dirty="0"/>
              <a:t>file upload form </a:t>
            </a:r>
            <a:r>
              <a:rPr lang="en-US" sz="2000" dirty="0" smtClean="0"/>
              <a:t>to upload </a:t>
            </a:r>
            <a:r>
              <a:rPr lang="en-US" sz="2000" dirty="0"/>
              <a:t>an image of a part. </a:t>
            </a:r>
            <a:r>
              <a:rPr lang="en-US" sz="2000" dirty="0" smtClean="0"/>
              <a:t>Only the title is required, but the more information you can provide, the easier it will be for a team to fill the request.</a:t>
            </a:r>
            <a:endParaRPr lang="en-US" sz="20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67000"/>
            <a:ext cx="7315200" cy="313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03238"/>
          </a:xfrm>
        </p:spPr>
        <p:txBody>
          <a:bodyPr>
            <a:normAutofit fontScale="90000"/>
          </a:bodyPr>
          <a:lstStyle/>
          <a:p>
            <a:r>
              <a:rPr lang="en-US" dirty="0"/>
              <a:t>View Open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31838"/>
            <a:ext cx="7467600" cy="5742114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6" name="Picture 5" descr="parts exchange 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2895" y="1655168"/>
            <a:ext cx="7794021" cy="422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1780" y="731838"/>
            <a:ext cx="79764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/>
              <a:t>Open Part Requests </a:t>
            </a:r>
            <a:r>
              <a:rPr lang="en-US" dirty="0" smtClean="0"/>
              <a:t>page will allow </a:t>
            </a:r>
            <a:r>
              <a:rPr lang="en-US" dirty="0"/>
              <a:t>you </a:t>
            </a:r>
            <a:r>
              <a:rPr lang="en-US" dirty="0" smtClean="0"/>
              <a:t>to see your parts request list. Clicking on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See More</a:t>
            </a:r>
            <a:r>
              <a:rPr lang="en-US" dirty="0" smtClean="0"/>
              <a:t> to the right of a request will give you a more detailed description.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03238"/>
          </a:xfrm>
        </p:spPr>
        <p:txBody>
          <a:bodyPr>
            <a:normAutofit fontScale="90000"/>
          </a:bodyPr>
          <a:lstStyle/>
          <a:p>
            <a:r>
              <a:rPr lang="en-US" dirty="0"/>
              <a:t>View </a:t>
            </a:r>
            <a:r>
              <a:rPr lang="en-US" dirty="0" smtClean="0"/>
              <a:t>Part Request (Detailed)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31838"/>
            <a:ext cx="7467600" cy="5742114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81780" y="731838"/>
            <a:ext cx="7976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This is a more detailed description of a part. It has a title, description, web page, and image. If you had a spare Talon, you could then contact Team 3184 and arrange an exchange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pic>
        <p:nvPicPr>
          <p:cNvPr id="7" name="Picture Placeholder 4" descr="frc part exchange 2.PNG"/>
          <p:cNvPicPr>
            <a:picLocks noChangeAspect="1"/>
          </p:cNvPicPr>
          <p:nvPr/>
        </p:nvPicPr>
        <p:blipFill>
          <a:blip r:embed="rId3" cstate="print"/>
          <a:srcRect l="22047" r="22047"/>
          <a:stretch>
            <a:fillRect/>
          </a:stretch>
        </p:blipFill>
        <p:spPr>
          <a:xfrm>
            <a:off x="609600" y="1562835"/>
            <a:ext cx="4648200" cy="51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144</TotalTime>
  <Words>375</Words>
  <Application>Microsoft Office PowerPoint</Application>
  <PresentationFormat>On-screen Show (4:3)</PresentationFormat>
  <Paragraphs>47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Schoolbook</vt:lpstr>
      <vt:lpstr>Wingdings</vt:lpstr>
      <vt:lpstr>Wingdings 2</vt:lpstr>
      <vt:lpstr>Oriel</vt:lpstr>
      <vt:lpstr>FRC Parts Exchange</vt:lpstr>
      <vt:lpstr>Introduction</vt:lpstr>
      <vt:lpstr>Create Account</vt:lpstr>
      <vt:lpstr>Login</vt:lpstr>
      <vt:lpstr>Team Dashboard</vt:lpstr>
      <vt:lpstr>Account Settings</vt:lpstr>
      <vt:lpstr>Request a Part</vt:lpstr>
      <vt:lpstr>View Open Requests</vt:lpstr>
      <vt:lpstr>View Part Request (Detailed)</vt:lpstr>
      <vt:lpstr>View Requested Parts/View Filled Requests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Parts Exchange</dc:title>
  <dc:creator>Nick</dc:creator>
  <cp:lastModifiedBy>Sean Lenhardt</cp:lastModifiedBy>
  <cp:revision>41</cp:revision>
  <dcterms:created xsi:type="dcterms:W3CDTF">2014-09-30T15:59:57Z</dcterms:created>
  <dcterms:modified xsi:type="dcterms:W3CDTF">2014-11-30T03:54:48Z</dcterms:modified>
</cp:coreProperties>
</file>