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8" r:id="rId6"/>
    <p:sldId id="267" r:id="rId7"/>
    <p:sldId id="269" r:id="rId8"/>
    <p:sldId id="270" r:id="rId9"/>
    <p:sldId id="271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69D6D-4CBD-4FF9-885D-E3ECE7EDD328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1388-52CE-4C5D-A9E1-0695EB4A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37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D1388-52CE-4C5D-A9E1-0695EB4A95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07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D1388-52CE-4C5D-A9E1-0695EB4A95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57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D1388-52CE-4C5D-A9E1-0695EB4A95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02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D1388-52CE-4C5D-A9E1-0695EB4A95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21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8D597B6-BDE0-45BF-BF3D-982C35AE8D35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4D0BC54-1EC0-4114-84D3-6FD7CE6EB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97B6-BDE0-45BF-BF3D-982C35AE8D35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BC54-1EC0-4114-84D3-6FD7CE6EB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97B6-BDE0-45BF-BF3D-982C35AE8D35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BC54-1EC0-4114-84D3-6FD7CE6EB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8D597B6-BDE0-45BF-BF3D-982C35AE8D35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58368" cy="739902"/>
          </a:xfr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</p:spPr>
        <p:txBody>
          <a:bodyPr rtlCol="0"/>
          <a:lstStyle/>
          <a:p>
            <a:fld id="{84D0BC54-1EC0-4114-84D3-6FD7CE6EB4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8D597B6-BDE0-45BF-BF3D-982C35AE8D35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4D0BC54-1EC0-4114-84D3-6FD7CE6EB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97B6-BDE0-45BF-BF3D-982C35AE8D35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BC54-1EC0-4114-84D3-6FD7CE6EB4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97B6-BDE0-45BF-BF3D-982C35AE8D35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BC54-1EC0-4114-84D3-6FD7CE6EB4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8D597B6-BDE0-45BF-BF3D-982C35AE8D35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4D0BC54-1EC0-4114-84D3-6FD7CE6EB4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9" name="Slide Number Placeholder 8"/>
          <p:cNvSpPr txBox="1">
            <a:spLocks/>
          </p:cNvSpPr>
          <p:nvPr userDrawn="1"/>
        </p:nvSpPr>
        <p:spPr>
          <a:xfrm>
            <a:off x="8129016" y="5734050"/>
            <a:ext cx="658368" cy="739902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97B6-BDE0-45BF-BF3D-982C35AE8D35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BC54-1EC0-4114-84D3-6FD7CE6EB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8D597B6-BDE0-45BF-BF3D-982C35AE8D35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4D0BC54-1EC0-4114-84D3-6FD7CE6EB4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8D597B6-BDE0-45BF-BF3D-982C35AE8D35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4D0BC54-1EC0-4114-84D3-6FD7CE6EB4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8D597B6-BDE0-45BF-BF3D-982C35AE8D35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D0BC54-1EC0-4114-84D3-6FD7CE6EB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arts.blazerobotics.org/account/create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209800"/>
            <a:ext cx="6172200" cy="1894362"/>
          </a:xfrm>
        </p:spPr>
        <p:txBody>
          <a:bodyPr/>
          <a:lstStyle/>
          <a:p>
            <a:r>
              <a:rPr lang="en-US" dirty="0"/>
              <a:t>FRC Parts Exchange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962400"/>
            <a:ext cx="6172200" cy="1371600"/>
          </a:xfrm>
        </p:spPr>
        <p:txBody>
          <a:bodyPr/>
          <a:lstStyle/>
          <a:p>
            <a:r>
              <a:rPr lang="en-US" dirty="0"/>
              <a:t>Guide to the site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and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You</a:t>
            </a:r>
            <a:r>
              <a:rPr lang="en-US" dirty="0"/>
              <a:t> can find part requests from teams in a certain region, from a certain team, or matching a title using the filter bar at the top of the requests page.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3429000"/>
            <a:ext cx="54673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8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42703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55638"/>
            <a:ext cx="8229600" cy="5818314"/>
          </a:xfrm>
        </p:spPr>
        <p:txBody>
          <a:bodyPr/>
          <a:lstStyle/>
          <a:p>
            <a:pPr>
              <a:buNone/>
            </a:pPr>
            <a:r>
              <a:rPr lang="en-US" sz="4000" dirty="0"/>
              <a:t>Why?</a:t>
            </a:r>
          </a:p>
          <a:p>
            <a:pPr>
              <a:buNone/>
            </a:pPr>
            <a:r>
              <a:rPr lang="en-US" dirty="0"/>
              <a:t>The FRC Parts Exchange website is designed to make sharing parts and tools between teams easier. This encourages a spirit of “</a:t>
            </a:r>
            <a:r>
              <a:rPr lang="en-US" dirty="0" err="1"/>
              <a:t>coopertition</a:t>
            </a:r>
            <a:r>
              <a:rPr lang="en-US" dirty="0"/>
              <a:t>” between First Robotics Competition teams.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24200"/>
            <a:ext cx="6394745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503238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31838"/>
            <a:ext cx="7467600" cy="5742114"/>
          </a:xfrm>
        </p:spPr>
        <p:txBody>
          <a:bodyPr/>
          <a:lstStyle/>
          <a:p>
            <a:pPr>
              <a:buNone/>
            </a:pPr>
            <a:r>
              <a:rPr lang="en-US" dirty="0"/>
              <a:t>First, you’ll need to create an account for your team. This will allow you to request parts that you need.</a:t>
            </a:r>
          </a:p>
          <a:p>
            <a:pPr>
              <a:buNone/>
            </a:pPr>
            <a:r>
              <a:rPr lang="en-US" dirty="0">
                <a:hlinkClick r:id="rId2"/>
              </a:rPr>
              <a:t>Create An Account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62200"/>
            <a:ext cx="3811679" cy="43203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503238"/>
          </a:xfrm>
        </p:spPr>
        <p:txBody>
          <a:bodyPr>
            <a:normAutofit fontScale="90000"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31838"/>
            <a:ext cx="7467600" cy="5742114"/>
          </a:xfrm>
        </p:spPr>
        <p:txBody>
          <a:bodyPr/>
          <a:lstStyle/>
          <a:p>
            <a:pPr>
              <a:buNone/>
            </a:pPr>
            <a:r>
              <a:rPr lang="en-US" dirty="0"/>
              <a:t>Now that your account is created, you will need to log into your account home page.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676400"/>
            <a:ext cx="761935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0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503238"/>
          </a:xfrm>
        </p:spPr>
        <p:txBody>
          <a:bodyPr>
            <a:normAutofit fontScale="90000"/>
          </a:bodyPr>
          <a:lstStyle/>
          <a:p>
            <a:r>
              <a:rPr lang="en-US" dirty="0"/>
              <a:t>Team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31838"/>
            <a:ext cx="8458200" cy="574211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You can navigate around the site from your dashboard on the main page or by the navigation bar at the top of the page.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91778"/>
            <a:ext cx="8244348" cy="23092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648200"/>
            <a:ext cx="8244348" cy="111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503238"/>
          </a:xfrm>
        </p:spPr>
        <p:txBody>
          <a:bodyPr>
            <a:normAutofit fontScale="90000"/>
          </a:bodyPr>
          <a:lstStyle/>
          <a:p>
            <a:r>
              <a:rPr lang="en-US" dirty="0"/>
              <a:t>Account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31838"/>
            <a:ext cx="7467600" cy="5742114"/>
          </a:xfrm>
        </p:spPr>
        <p:txBody>
          <a:bodyPr/>
          <a:lstStyle/>
          <a:p>
            <a:pPr>
              <a:buNone/>
            </a:pPr>
            <a:r>
              <a:rPr lang="en-US" dirty="0"/>
              <a:t>Now that your account is created, you can enter your team information under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Account Settings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Select any of the fields to the right side to add your team information. You can also add you team logo and opt out of communications from the site.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2819400"/>
            <a:ext cx="7086889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0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503238"/>
          </a:xfrm>
        </p:spPr>
        <p:txBody>
          <a:bodyPr>
            <a:normAutofit fontScale="90000"/>
          </a:bodyPr>
          <a:lstStyle/>
          <a:p>
            <a:r>
              <a:rPr lang="en-US" dirty="0"/>
              <a:t>Request a 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31838"/>
            <a:ext cx="7467600" cy="5742114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On the request page, there are 4 fields to fill out:  Title, description of the part, a URL field for a link to the part’s web page, and a file upload form to upload an image of a part. Only the title is required, but the more information you can provide, the easier it will be for a team to fill the request.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19400"/>
            <a:ext cx="7835092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94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503238"/>
          </a:xfrm>
        </p:spPr>
        <p:txBody>
          <a:bodyPr>
            <a:normAutofit fontScale="90000"/>
          </a:bodyPr>
          <a:lstStyle/>
          <a:p>
            <a:r>
              <a:rPr lang="en-US" dirty="0"/>
              <a:t>View Open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31838"/>
            <a:ext cx="7467600" cy="5742114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parts exchange 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2895" y="1655168"/>
            <a:ext cx="7794021" cy="422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1780" y="731838"/>
            <a:ext cx="7976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The Open Part Requests page will allow you to see your parts request list. Clicking on the list item will bring you to the detailed part request.</a:t>
            </a:r>
          </a:p>
        </p:txBody>
      </p:sp>
    </p:spTree>
    <p:extLst>
      <p:ext uri="{BB962C8B-B14F-4D97-AF65-F5344CB8AC3E}">
        <p14:creationId xmlns:p14="http://schemas.microsoft.com/office/powerpoint/2010/main" val="3283346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503238"/>
          </a:xfrm>
        </p:spPr>
        <p:txBody>
          <a:bodyPr>
            <a:normAutofit fontScale="90000"/>
          </a:bodyPr>
          <a:lstStyle/>
          <a:p>
            <a:r>
              <a:rPr lang="en-US" dirty="0"/>
              <a:t>View Part Request (Detailed)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31838"/>
            <a:ext cx="7467600" cy="5742114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1780" y="731838"/>
            <a:ext cx="79764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This is a more detailed description of a part. It has a title, description, web page, and image. If you had a spare Talon, you could then contact Team 3184 and arrange an exchange. </a:t>
            </a:r>
          </a:p>
        </p:txBody>
      </p:sp>
      <p:pic>
        <p:nvPicPr>
          <p:cNvPr id="7" name="Picture Placeholder 4" descr="frc part exchange 2.PNG"/>
          <p:cNvPicPr>
            <a:picLocks noChangeAspect="1"/>
          </p:cNvPicPr>
          <p:nvPr/>
        </p:nvPicPr>
        <p:blipFill>
          <a:blip r:embed="rId3" cstate="print"/>
          <a:srcRect l="22047" r="22047"/>
          <a:stretch>
            <a:fillRect/>
          </a:stretch>
        </p:blipFill>
        <p:spPr>
          <a:xfrm>
            <a:off x="609600" y="1562835"/>
            <a:ext cx="4648200" cy="516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80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181</TotalTime>
  <Words>359</Words>
  <Application>Microsoft Office PowerPoint</Application>
  <PresentationFormat>On-screen Show (4:3)</PresentationFormat>
  <Paragraphs>38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Schoolbook</vt:lpstr>
      <vt:lpstr>Wingdings</vt:lpstr>
      <vt:lpstr>Wingdings 2</vt:lpstr>
      <vt:lpstr>Oriel</vt:lpstr>
      <vt:lpstr>FRC Parts Exchange</vt:lpstr>
      <vt:lpstr>Introduction</vt:lpstr>
      <vt:lpstr>Create Account</vt:lpstr>
      <vt:lpstr>Login</vt:lpstr>
      <vt:lpstr>Team Dashboard</vt:lpstr>
      <vt:lpstr>Account Settings</vt:lpstr>
      <vt:lpstr>Request a Part</vt:lpstr>
      <vt:lpstr>View Open Requests</vt:lpstr>
      <vt:lpstr>View Part Request (Detailed)</vt:lpstr>
      <vt:lpstr>Searching and Filtering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FRC Parts Exchange</dc:title>
  <dc:creator>Nick</dc:creator>
  <cp:lastModifiedBy>Nick Schatz</cp:lastModifiedBy>
  <cp:revision>47</cp:revision>
  <dcterms:created xsi:type="dcterms:W3CDTF">2014-09-30T15:59:57Z</dcterms:created>
  <dcterms:modified xsi:type="dcterms:W3CDTF">2017-08-18T14:54:32Z</dcterms:modified>
</cp:coreProperties>
</file>