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445d096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445d09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45d096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45d096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45d096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45d096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45d096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45d096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45d096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45d096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Changes to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Back / Forward / Wherever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= VCS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Snapshots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to Snapshots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Closer to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vs Other VCS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and Differences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Snapshots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Git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Repo on Remote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Athlassian BitBucket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Git?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Back / Forward Wherever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Ctrl + S for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see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Undoing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same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</a:t>
            </a:r>
            <a:r>
              <a:rPr lang="en"/>
              <a:t>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copies, combine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</a:t>
            </a:r>
            <a:r>
              <a:rPr lang="en"/>
              <a:t>divide</a:t>
            </a:r>
            <a:r>
              <a:rPr lang="en"/>
              <a:t> and </a:t>
            </a:r>
            <a:r>
              <a:rPr lang="en"/>
              <a:t>conquer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New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New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347775"/>
            <a:ext cx="4914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