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e60b8b0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e60b8b0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60b8b0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60b8b0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60b8b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60b8b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60b8b0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60b8b0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60b8b0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60b8b0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r>
              <a:rPr lang="en"/>
              <a:t> Oriented Programming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Programming based around “objects”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 contain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Attributes (data)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Procedures (methods)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Classes are templates for objects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Car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Object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Attributes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Year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Method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Turn On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Drive Forwards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Why </a:t>
            </a:r>
            <a:r>
              <a:rPr lang="en" sz="2900"/>
              <a:t>Object</a:t>
            </a:r>
            <a:r>
              <a:rPr lang="en" sz="2900"/>
              <a:t> Oriented Programming</a:t>
            </a:r>
            <a:endParaRPr sz="29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Organization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Clear Structure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Easily Reusable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Principles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Restricting access to data by using public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Showing how to use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None of the implementation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Child Class from Parent Class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Student and Teacher Classes from Person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classes with same method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input and output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FRC Example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3927325" y="1314938"/>
            <a:ext cx="12222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Robot</a:t>
            </a:r>
            <a:endParaRPr sz="2400"/>
          </a:p>
        </p:txBody>
      </p:sp>
      <p:sp>
        <p:nvSpPr>
          <p:cNvPr id="85" name="Google Shape;85;p18"/>
          <p:cNvSpPr txBox="1"/>
          <p:nvPr/>
        </p:nvSpPr>
        <p:spPr>
          <a:xfrm>
            <a:off x="3584875" y="2379250"/>
            <a:ext cx="19071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Subsystems</a:t>
            </a:r>
            <a:endParaRPr sz="2400"/>
          </a:p>
        </p:txBody>
      </p:sp>
      <p:sp>
        <p:nvSpPr>
          <p:cNvPr id="86" name="Google Shape;86;p18"/>
          <p:cNvSpPr txBox="1"/>
          <p:nvPr/>
        </p:nvSpPr>
        <p:spPr>
          <a:xfrm>
            <a:off x="1399175" y="3447600"/>
            <a:ext cx="19071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Drivetrain</a:t>
            </a:r>
            <a:endParaRPr sz="2400"/>
          </a:p>
        </p:txBody>
      </p:sp>
      <p:sp>
        <p:nvSpPr>
          <p:cNvPr id="87" name="Google Shape;87;p18"/>
          <p:cNvSpPr txBox="1"/>
          <p:nvPr/>
        </p:nvSpPr>
        <p:spPr>
          <a:xfrm>
            <a:off x="5723575" y="3447600"/>
            <a:ext cx="19071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Shooter</a:t>
            </a:r>
            <a:endParaRPr sz="2400"/>
          </a:p>
        </p:txBody>
      </p:sp>
      <p:sp>
        <p:nvSpPr>
          <p:cNvPr id="88" name="Google Shape;88;p18"/>
          <p:cNvSpPr txBox="1"/>
          <p:nvPr/>
        </p:nvSpPr>
        <p:spPr>
          <a:xfrm>
            <a:off x="3584875" y="3447600"/>
            <a:ext cx="19071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Intake</a:t>
            </a:r>
            <a:endParaRPr sz="2400"/>
          </a:p>
        </p:txBody>
      </p:sp>
      <p:cxnSp>
        <p:nvCxnSpPr>
          <p:cNvPr id="89" name="Google Shape;89;p18"/>
          <p:cNvCxnSpPr>
            <a:stCxn id="84" idx="2"/>
            <a:endCxn id="85" idx="0"/>
          </p:cNvCxnSpPr>
          <p:nvPr/>
        </p:nvCxnSpPr>
        <p:spPr>
          <a:xfrm>
            <a:off x="4538425" y="1887638"/>
            <a:ext cx="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8"/>
          <p:cNvCxnSpPr>
            <a:stCxn id="85" idx="2"/>
          </p:cNvCxnSpPr>
          <p:nvPr/>
        </p:nvCxnSpPr>
        <p:spPr>
          <a:xfrm flipH="1">
            <a:off x="2107525" y="2951950"/>
            <a:ext cx="2430900" cy="4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>
            <a:stCxn id="85" idx="2"/>
            <a:endCxn id="88" idx="0"/>
          </p:cNvCxnSpPr>
          <p:nvPr/>
        </p:nvCxnSpPr>
        <p:spPr>
          <a:xfrm>
            <a:off x="4538425" y="2951950"/>
            <a:ext cx="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>
            <a:stCxn id="85" idx="2"/>
            <a:endCxn id="87" idx="0"/>
          </p:cNvCxnSpPr>
          <p:nvPr/>
        </p:nvCxnSpPr>
        <p:spPr>
          <a:xfrm>
            <a:off x="4538425" y="2951950"/>
            <a:ext cx="21387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