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pace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aceMono-bold.fntdata"/><Relationship Id="rId10" Type="http://schemas.openxmlformats.org/officeDocument/2006/relationships/font" Target="fonts/SpaceMono-regular.fntdata"/><Relationship Id="rId13" Type="http://schemas.openxmlformats.org/officeDocument/2006/relationships/font" Target="fonts/SpaceMono-boldItalic.fntdata"/><Relationship Id="rId12" Type="http://schemas.openxmlformats.org/officeDocument/2006/relationships/font" Target="fonts/Space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83ad6ca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83ad6c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183ad6ca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183ad6ca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183ad6ca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183ad6ca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Command-Based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Command-Based Programming?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Class-Based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to Organize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not 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aButton.whenPressed(intake::run);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Mono"/>
              <a:buChar char="●"/>
            </a:pPr>
            <a:r>
              <a:rPr lang="en"/>
              <a:t>Declarative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Checking per 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Subsystems?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Benefits as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Encapsulation - Restricting access to public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Abstraction - Hiding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</a:t>
            </a:r>
            <a:r>
              <a:rPr lang="en"/>
              <a:t>reusable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Commands?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robot functions via subsystem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Intake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