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pace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paceMono-bold.fntdata"/><Relationship Id="rId16" Type="http://schemas.openxmlformats.org/officeDocument/2006/relationships/font" Target="fonts/Space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paceMono-boldItalic.fntdata"/><Relationship Id="rId6" Type="http://schemas.openxmlformats.org/officeDocument/2006/relationships/slide" Target="slides/slide1.xml"/><Relationship Id="rId18" Type="http://schemas.openxmlformats.org/officeDocument/2006/relationships/font" Target="fonts/Space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06622f6e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06622f6e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06622f6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06622f6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06622f6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06622f6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06622f6e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06622f6e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06622f6e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06622f6e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06622f6e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06622f6e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06622f6e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06622f6e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06622f6e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06622f6e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06622f6e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06622f6e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wpilib.org/en/stable/docs/software/advanced-control/trajectories/index.html" TargetMode="External"/><Relationship Id="rId4" Type="http://schemas.openxmlformats.org/officeDocument/2006/relationships/hyperlink" Target="https://docs.wpilib.org/en/stable/docs/software/examples-tutorials/trajectory-tutorial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hiefdelphi.com/uploads/default/original/3X/5/e/5e2fb8ce56e27d7f4f63a97731700e4684d550e4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limelightvision.io/en/latest/getting_started.html#basic-programm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wpilib.org/en/stable/docs/software/advanced-control/controllers/feedforwar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Controls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Trajectory Generation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Interesting Improvement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Trajectory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Autonomous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“Draw” routes”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PID with Feedforward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Drivetrain Subsystem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Trajectory (TrajectoryGenerator)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RamseteController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https://docs.wpilib.org/en/stable/docs/software/advanced-control/trajectories/index.html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Tutorial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https://docs.wpilib.org/en/stable/docs/software/examples-tutorials/trajectory-tutorial/index.html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Vision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Solving for Angles and Distances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X-Axis Alignment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Computer Vision (SolvePNP)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Coprocessor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Roborio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Raspberry Pi (Preferred)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https://www.chiefdelphi.com/uploads/default/original/3X/5/e/5e2fb8ce56e27d7f4f63a97731700e4684d550e4.pdf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Limelight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Raspberry Pi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Software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Limelight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Network Tables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Space Mono"/>
                <a:ea typeface="Space Mono"/>
                <a:cs typeface="Space Mono"/>
                <a:sym typeface="Space Mono"/>
              </a:rPr>
              <a:t>NetworkTable table = NetworkTable.getTable("limelight");</a:t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pace Mono"/>
                <a:ea typeface="Space Mono"/>
                <a:cs typeface="Space Mono"/>
                <a:sym typeface="Space Mono"/>
              </a:rPr>
              <a:t>double tx = table.getNumber("tx", 0); // Angle Offset from Target</a:t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pace Mono"/>
                <a:ea typeface="Space Mono"/>
                <a:cs typeface="Space Mono"/>
                <a:sym typeface="Space Mono"/>
              </a:rPr>
              <a:t>double ty = table.getNumber("ty", 0);</a:t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pace Mono"/>
              <a:ea typeface="Space Mono"/>
              <a:cs typeface="Space Mono"/>
              <a:sym typeface="Space Mon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 Angle Offset Given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Solve for Distance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Given 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Height from Ground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Angle from Ground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Distance using Trig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https://docs.limelightvision.io/en/latest/getting_started.html#basic-programming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System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Analyzing and Predicting Behavior of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Fan Speed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within FRC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Predicting motor behavior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Accounting for unexpected behavior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Too much Voltage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 Controller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Applies Ideas Above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Predicts and Accounts for unexpected behavior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 Controller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Proportional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Error to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Area of curve between setpoint and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Derivative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Slope to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PID Controller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Kp  * Error + Ki * Integral of Error + Kd * Derivative of Error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a PID Controller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650" y="1221677"/>
            <a:ext cx="4870650" cy="37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a PID Controller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Kp, Ki, Kd to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Kp until oscillate around Setpoint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Kd without jittering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Ki if settling above or below setpoint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Feedforward is preferred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Feedforward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kF * Setpoint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 Controller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WPILib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pace Mono"/>
              <a:buChar char="○"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PIDController pid = new PIDController(kP, kI, kD);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pace Mono"/>
              <a:buChar char="○"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motor.set(pid.calculate(encoder.getDistance(), setpoint));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pace Mono"/>
              <a:buChar char="○"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pid.setTolerance(5, 10);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pace Mono"/>
              <a:buChar char="○"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pid.atSetpoint();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 Forward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ace Mono"/>
              <a:buChar char="●"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SimpleMotorFeedforward feedforward = new SimpleMotorFeedforward(kS, kV, kA);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https://docs.wpilib.org/en/stable/docs/software/advanced-control/controllers/feedforward.html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Mono"/>
              <a:buChar char="●"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motor.setVoltage(pid.calculate(encoder.getDistance(), setpoint) + feedforward);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