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2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DY, SATVIK" userId="44dc91f5-0dd8-4c35-985e-87b4ec889dd6" providerId="ADAL" clId="{C169C0B9-6544-4223-97E9-579534C9E4B7}"/>
    <pc:docChg chg="custSel addSld modSld">
      <pc:chgData name="REDDY, SATVIK" userId="44dc91f5-0dd8-4c35-985e-87b4ec889dd6" providerId="ADAL" clId="{C169C0B9-6544-4223-97E9-579534C9E4B7}" dt="2023-05-18T20:06:22.611" v="278" actId="20577"/>
      <pc:docMkLst>
        <pc:docMk/>
      </pc:docMkLst>
      <pc:sldChg chg="modSp new mod">
        <pc:chgData name="REDDY, SATVIK" userId="44dc91f5-0dd8-4c35-985e-87b4ec889dd6" providerId="ADAL" clId="{C169C0B9-6544-4223-97E9-579534C9E4B7}" dt="2023-05-18T20:03:51.610" v="86" actId="5793"/>
        <pc:sldMkLst>
          <pc:docMk/>
          <pc:sldMk cId="162353150" sldId="285"/>
        </pc:sldMkLst>
        <pc:spChg chg="mod">
          <ac:chgData name="REDDY, SATVIK" userId="44dc91f5-0dd8-4c35-985e-87b4ec889dd6" providerId="ADAL" clId="{C169C0B9-6544-4223-97E9-579534C9E4B7}" dt="2023-05-18T20:00:13.291" v="29" actId="20577"/>
          <ac:spMkLst>
            <pc:docMk/>
            <pc:sldMk cId="162353150" sldId="285"/>
            <ac:spMk id="2" creationId="{A23AF950-9929-89E2-A63E-5607F9FE429C}"/>
          </ac:spMkLst>
        </pc:spChg>
        <pc:spChg chg="mod">
          <ac:chgData name="REDDY, SATVIK" userId="44dc91f5-0dd8-4c35-985e-87b4ec889dd6" providerId="ADAL" clId="{C169C0B9-6544-4223-97E9-579534C9E4B7}" dt="2023-05-18T20:03:51.610" v="86" actId="5793"/>
          <ac:spMkLst>
            <pc:docMk/>
            <pc:sldMk cId="162353150" sldId="285"/>
            <ac:spMk id="3" creationId="{16F2C4E9-40AB-38D2-41AD-193F8D50193E}"/>
          </ac:spMkLst>
        </pc:spChg>
      </pc:sldChg>
      <pc:sldChg chg="modSp new mod">
        <pc:chgData name="REDDY, SATVIK" userId="44dc91f5-0dd8-4c35-985e-87b4ec889dd6" providerId="ADAL" clId="{C169C0B9-6544-4223-97E9-579534C9E4B7}" dt="2023-05-18T20:05:32.801" v="132" actId="20577"/>
        <pc:sldMkLst>
          <pc:docMk/>
          <pc:sldMk cId="1378080743" sldId="286"/>
        </pc:sldMkLst>
        <pc:spChg chg="mod">
          <ac:chgData name="REDDY, SATVIK" userId="44dc91f5-0dd8-4c35-985e-87b4ec889dd6" providerId="ADAL" clId="{C169C0B9-6544-4223-97E9-579534C9E4B7}" dt="2023-05-18T20:05:32.801" v="132" actId="20577"/>
          <ac:spMkLst>
            <pc:docMk/>
            <pc:sldMk cId="1378080743" sldId="286"/>
            <ac:spMk id="2" creationId="{82646542-EF52-7CDC-F247-9572D8F1C2BB}"/>
          </ac:spMkLst>
        </pc:spChg>
      </pc:sldChg>
      <pc:sldChg chg="modSp new mod">
        <pc:chgData name="REDDY, SATVIK" userId="44dc91f5-0dd8-4c35-985e-87b4ec889dd6" providerId="ADAL" clId="{C169C0B9-6544-4223-97E9-579534C9E4B7}" dt="2023-05-18T20:06:22.611" v="278" actId="20577"/>
        <pc:sldMkLst>
          <pc:docMk/>
          <pc:sldMk cId="1987842251" sldId="287"/>
        </pc:sldMkLst>
        <pc:spChg chg="mod">
          <ac:chgData name="REDDY, SATVIK" userId="44dc91f5-0dd8-4c35-985e-87b4ec889dd6" providerId="ADAL" clId="{C169C0B9-6544-4223-97E9-579534C9E4B7}" dt="2023-05-18T20:05:44.038" v="167" actId="20577"/>
          <ac:spMkLst>
            <pc:docMk/>
            <pc:sldMk cId="1987842251" sldId="287"/>
            <ac:spMk id="2" creationId="{8BE986F2-439F-0C40-1EDC-629C65E94077}"/>
          </ac:spMkLst>
        </pc:spChg>
        <pc:spChg chg="mod">
          <ac:chgData name="REDDY, SATVIK" userId="44dc91f5-0dd8-4c35-985e-87b4ec889dd6" providerId="ADAL" clId="{C169C0B9-6544-4223-97E9-579534C9E4B7}" dt="2023-05-18T20:06:22.611" v="278" actId="20577"/>
          <ac:spMkLst>
            <pc:docMk/>
            <pc:sldMk cId="1987842251" sldId="287"/>
            <ac:spMk id="3" creationId="{B56FE05B-1554-123F-52D4-2AFBC1ADFB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C5827/2023Private/blob/main/src/main/java/frc/robot/subsystems/FlapdexerSubsystem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Code Team Meeting #1: Commands And Subsystems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Date</a:t>
            </a:r>
            <a:r>
              <a:rPr lang="en-US" sz="2300"/>
              <a:t>: 5/18/2023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86F2-439F-0C40-1EDC-629C65E9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for next week…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E05B-1554-123F-52D4-2AFBC1AD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subsystem that would control a single motor and a command that has the motor rotate one revolution</a:t>
            </a:r>
          </a:p>
        </p:txBody>
      </p:sp>
    </p:spTree>
    <p:extLst>
      <p:ext uri="{BB962C8B-B14F-4D97-AF65-F5344CB8AC3E}">
        <p14:creationId xmlns:p14="http://schemas.microsoft.com/office/powerpoint/2010/main" val="198784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en-US" sz="2400" dirty="0"/>
              <a:t>Introductions</a:t>
            </a:r>
          </a:p>
          <a:p>
            <a:pPr marL="36900" lvl="0" indent="0">
              <a:buNone/>
            </a:pPr>
            <a:r>
              <a:rPr lang="en-US" sz="2400" dirty="0"/>
              <a:t>Post-Season Plans</a:t>
            </a:r>
          </a:p>
          <a:p>
            <a:pPr marL="36900" lvl="0" indent="0">
              <a:buNone/>
            </a:pPr>
            <a:r>
              <a:rPr lang="en-US" sz="2400" dirty="0"/>
              <a:t>What is Command-Based </a:t>
            </a:r>
            <a:r>
              <a:rPr lang="en-US" sz="2400" dirty="0" err="1"/>
              <a:t>Progamming</a:t>
            </a:r>
            <a:r>
              <a:rPr lang="en-US" sz="2400" dirty="0"/>
              <a:t>?</a:t>
            </a:r>
          </a:p>
          <a:p>
            <a:pPr marL="36900" lvl="0" indent="0">
              <a:buNone/>
            </a:pPr>
            <a:r>
              <a:rPr lang="en-US" sz="2400" dirty="0"/>
              <a:t>What are Subsystems and Commands? </a:t>
            </a:r>
          </a:p>
          <a:p>
            <a:pPr marL="36900" lvl="0" indent="0">
              <a:buNone/>
            </a:pPr>
            <a:r>
              <a:rPr lang="en-US" sz="2400" dirty="0"/>
              <a:t>Where do we use them?</a:t>
            </a:r>
          </a:p>
          <a:p>
            <a:pPr marL="36900" lvl="0" indent="0">
              <a:buNone/>
            </a:pPr>
            <a:r>
              <a:rPr lang="en-US" sz="2400" dirty="0"/>
              <a:t>Practice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75EB-F5E2-BDAA-A223-33193D785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6B72-D92E-8F1F-DF37-B217C77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Post-Season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DF46-5726-E229-660E-D132F0A2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Prepare the team for next season</a:t>
            </a:r>
          </a:p>
          <a:p>
            <a:r>
              <a:rPr lang="en-US" sz="3000" dirty="0"/>
              <a:t>For code team: Help those who know how to code understand the WPI Libraries and help those who don’t know how to code reach a higher level of coding. </a:t>
            </a:r>
          </a:p>
          <a:p>
            <a:r>
              <a:rPr lang="en-US" sz="3000" dirty="0"/>
              <a:t>Implement practice tests on the robots to practice editing and fine-tuning code. </a:t>
            </a:r>
          </a:p>
        </p:txBody>
      </p:sp>
    </p:spTree>
    <p:extLst>
      <p:ext uri="{BB962C8B-B14F-4D97-AF65-F5344CB8AC3E}">
        <p14:creationId xmlns:p14="http://schemas.microsoft.com/office/powerpoint/2010/main" val="387653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C1E9-33A1-BE2D-4B43-1749C38A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2741-F0DF-EA27-B70B-156B04B7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Using WPI Lib resources to code and instruct the robot</a:t>
            </a:r>
          </a:p>
          <a:p>
            <a:r>
              <a:rPr lang="en-US" sz="3000" dirty="0"/>
              <a:t>Command-Based Programming for FRC focuses on using Commands and Subsystems</a:t>
            </a:r>
          </a:p>
          <a:p>
            <a:r>
              <a:rPr lang="en-US" sz="3000" dirty="0"/>
              <a:t>Commands represent actions the robot can take</a:t>
            </a:r>
          </a:p>
          <a:p>
            <a:r>
              <a:rPr lang="en-US" sz="3000" dirty="0"/>
              <a:t>Subsystems are collections of robot hardware (motors, lights, camera, </a:t>
            </a:r>
            <a:r>
              <a:rPr lang="en-US" sz="3000" strike="sngStrike" dirty="0"/>
              <a:t>action</a:t>
            </a:r>
            <a:r>
              <a:rPr lang="en-US" sz="3000" dirty="0"/>
              <a:t>, sensors) that are accessed by Commands</a:t>
            </a:r>
            <a:endParaRPr lang="en-US" sz="3000" strike="sngStrike" dirty="0"/>
          </a:p>
        </p:txBody>
      </p:sp>
    </p:spTree>
    <p:extLst>
      <p:ext uri="{BB962C8B-B14F-4D97-AF65-F5344CB8AC3E}">
        <p14:creationId xmlns:p14="http://schemas.microsoft.com/office/powerpoint/2010/main" val="80137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CE1-1AD6-E15B-4D3D-B4BBB90F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3B9C-72AF-2E1E-577B-D1683EA3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Subsystems store a collection of robot hardware to be accessed by other code</a:t>
            </a:r>
          </a:p>
          <a:p>
            <a:r>
              <a:rPr lang="en-US" sz="3000" dirty="0"/>
              <a:t>Subsystems are “background commands”; they will run as a default when no other command is running</a:t>
            </a:r>
          </a:p>
          <a:p>
            <a:r>
              <a:rPr lang="en-US" sz="3000" dirty="0"/>
              <a:t>Generally, subsystems are where hardware is controlled</a:t>
            </a:r>
          </a:p>
          <a:p>
            <a:r>
              <a:rPr lang="en-US" sz="3000" dirty="0"/>
              <a:t>Key Method: public void periodic()</a:t>
            </a:r>
          </a:p>
        </p:txBody>
      </p:sp>
    </p:spTree>
    <p:extLst>
      <p:ext uri="{BB962C8B-B14F-4D97-AF65-F5344CB8AC3E}">
        <p14:creationId xmlns:p14="http://schemas.microsoft.com/office/powerpoint/2010/main" val="26321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DECF-F064-7A5F-1543-1BF095C7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0586-0300-59C3-56FF-616F75557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Commands are the actions that a robot can take</a:t>
            </a:r>
          </a:p>
          <a:p>
            <a:r>
              <a:rPr lang="en-US" sz="3000" dirty="0"/>
              <a:t>A command accesses an instance subsystem to set conditions on the robot’s hardware</a:t>
            </a:r>
          </a:p>
          <a:p>
            <a:r>
              <a:rPr lang="en-US" sz="3000" dirty="0"/>
              <a:t>Key Methods: initialize(), end(), execute(), </a:t>
            </a:r>
            <a:r>
              <a:rPr lang="en-US" sz="3000" dirty="0" err="1"/>
              <a:t>isFinished</a:t>
            </a:r>
            <a:r>
              <a:rPr lang="en-US" sz="3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805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F950-9929-89E2-A63E-5607F9FE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This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C4E9-40AB-38D2-41AD-193F8D50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Subsystem: </a:t>
            </a:r>
            <a:r>
              <a:rPr lang="en-US" dirty="0">
                <a:hlinkClick r:id="rId2"/>
              </a:rPr>
              <a:t>https://github.com/FRC5827/2023Private/blob/main/src/main/java/frc/robot/subsystems/FlapdexerSubsystem.java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Command: https://github.com/FRC5827/2023Private/blob/main/src/main/java/frc/robot/commands/FlapdexerCommand.java</a:t>
            </a:r>
          </a:p>
        </p:txBody>
      </p:sp>
    </p:spTree>
    <p:extLst>
      <p:ext uri="{BB962C8B-B14F-4D97-AF65-F5344CB8AC3E}">
        <p14:creationId xmlns:p14="http://schemas.microsoft.com/office/powerpoint/2010/main" val="16235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6542-EF52-7CDC-F247-9572D8F1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2D5B-6215-5397-3E3B-B5DD190A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80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{E55E05F4-E773-4BC8-AF62-E29AE5083840}tf55705232_win32</Template>
  <TotalTime>1568</TotalTime>
  <Words>309</Words>
  <Application>Microsoft Office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Code Team Meeting #1: Commands And Subsystems</vt:lpstr>
      <vt:lpstr>Agenda </vt:lpstr>
      <vt:lpstr>Introductions</vt:lpstr>
      <vt:lpstr>Post-Season Plans</vt:lpstr>
      <vt:lpstr>Command-Based Programming</vt:lpstr>
      <vt:lpstr>Subsystems</vt:lpstr>
      <vt:lpstr>Commands</vt:lpstr>
      <vt:lpstr>Examples From This Year</vt:lpstr>
      <vt:lpstr>Practice!</vt:lpstr>
      <vt:lpstr>Try for next week…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Team Meeting #1: Commands And Subsystems</dc:title>
  <dc:creator>REDDY, SATVIK</dc:creator>
  <cp:lastModifiedBy>REDDY, SATVIK</cp:lastModifiedBy>
  <cp:revision>2</cp:revision>
  <dcterms:created xsi:type="dcterms:W3CDTF">2023-05-17T19:23:03Z</dcterms:created>
  <dcterms:modified xsi:type="dcterms:W3CDTF">2023-05-18T21:33:19Z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