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3F49D-CDED-4E8D-AB88-BB8F88BFE7AD}" v="1" dt="2023-10-26T16:49:44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DY, SATVIK" userId="44dc91f5-0dd8-4c35-985e-87b4ec889dd6" providerId="ADAL" clId="{5DC3F49D-CDED-4E8D-AB88-BB8F88BFE7AD}"/>
    <pc:docChg chg="undo custSel addSld delSld modSld">
      <pc:chgData name="REDDY, SATVIK" userId="44dc91f5-0dd8-4c35-985e-87b4ec889dd6" providerId="ADAL" clId="{5DC3F49D-CDED-4E8D-AB88-BB8F88BFE7AD}" dt="2023-10-26T16:53:35.099" v="601" actId="2696"/>
      <pc:docMkLst>
        <pc:docMk/>
      </pc:docMkLst>
      <pc:sldChg chg="addSp modSp mod setBg addAnim setClrOvrMap">
        <pc:chgData name="REDDY, SATVIK" userId="44dc91f5-0dd8-4c35-985e-87b4ec889dd6" providerId="ADAL" clId="{5DC3F49D-CDED-4E8D-AB88-BB8F88BFE7AD}" dt="2023-10-26T16:34:24.358" v="454"/>
        <pc:sldMkLst>
          <pc:docMk/>
          <pc:sldMk cId="3934985549" sldId="256"/>
        </pc:sldMkLst>
        <pc:spChg chg="mod">
          <ac:chgData name="REDDY, SATVIK" userId="44dc91f5-0dd8-4c35-985e-87b4ec889dd6" providerId="ADAL" clId="{5DC3F49D-CDED-4E8D-AB88-BB8F88BFE7AD}" dt="2023-10-26T16:34:24.356" v="453" actId="26606"/>
          <ac:spMkLst>
            <pc:docMk/>
            <pc:sldMk cId="3934985549" sldId="256"/>
            <ac:spMk id="2" creationId="{38980549-EB1E-6A4E-E834-8E38F1BFA495}"/>
          </ac:spMkLst>
        </pc:spChg>
        <pc:spChg chg="add">
          <ac:chgData name="REDDY, SATVIK" userId="44dc91f5-0dd8-4c35-985e-87b4ec889dd6" providerId="ADAL" clId="{5DC3F49D-CDED-4E8D-AB88-BB8F88BFE7AD}" dt="2023-10-26T16:34:24.356" v="453" actId="26606"/>
          <ac:spMkLst>
            <pc:docMk/>
            <pc:sldMk cId="3934985549" sldId="256"/>
            <ac:spMk id="7" creationId="{66B332A4-D438-4773-A77F-5ED49A448D9D}"/>
          </ac:spMkLst>
        </pc:spChg>
        <pc:spChg chg="add">
          <ac:chgData name="REDDY, SATVIK" userId="44dc91f5-0dd8-4c35-985e-87b4ec889dd6" providerId="ADAL" clId="{5DC3F49D-CDED-4E8D-AB88-BB8F88BFE7AD}" dt="2023-10-26T16:34:24.356" v="453" actId="26606"/>
          <ac:spMkLst>
            <pc:docMk/>
            <pc:sldMk cId="3934985549" sldId="256"/>
            <ac:spMk id="9" creationId="{DF9AD32D-FF05-44F4-BD4D-9CEE89B71EB9}"/>
          </ac:spMkLst>
        </pc:spChg>
      </pc:sldChg>
      <pc:sldChg chg="addSp delSp modSp mod setBg">
        <pc:chgData name="REDDY, SATVIK" userId="44dc91f5-0dd8-4c35-985e-87b4ec889dd6" providerId="ADAL" clId="{5DC3F49D-CDED-4E8D-AB88-BB8F88BFE7AD}" dt="2023-10-26T16:34:39.695" v="461" actId="26606"/>
        <pc:sldMkLst>
          <pc:docMk/>
          <pc:sldMk cId="2953062204" sldId="257"/>
        </pc:sldMkLst>
        <pc:spChg chg="mod">
          <ac:chgData name="REDDY, SATVIK" userId="44dc91f5-0dd8-4c35-985e-87b4ec889dd6" providerId="ADAL" clId="{5DC3F49D-CDED-4E8D-AB88-BB8F88BFE7AD}" dt="2023-10-26T16:34:39.695" v="461" actId="26606"/>
          <ac:spMkLst>
            <pc:docMk/>
            <pc:sldMk cId="2953062204" sldId="257"/>
            <ac:spMk id="2" creationId="{26FAB2D3-8DA8-46F0-7BC1-961D037B4917}"/>
          </ac:spMkLst>
        </pc:spChg>
        <pc:spChg chg="add del mod">
          <ac:chgData name="REDDY, SATVIK" userId="44dc91f5-0dd8-4c35-985e-87b4ec889dd6" providerId="ADAL" clId="{5DC3F49D-CDED-4E8D-AB88-BB8F88BFE7AD}" dt="2023-10-26T16:34:39.695" v="461" actId="26606"/>
          <ac:spMkLst>
            <pc:docMk/>
            <pc:sldMk cId="2953062204" sldId="257"/>
            <ac:spMk id="3" creationId="{7A44BB4D-AAEB-7B77-49F0-8AFF16AB10E3}"/>
          </ac:spMkLst>
        </pc:spChg>
        <pc:spChg chg="add del">
          <ac:chgData name="REDDY, SATVIK" userId="44dc91f5-0dd8-4c35-985e-87b4ec889dd6" providerId="ADAL" clId="{5DC3F49D-CDED-4E8D-AB88-BB8F88BFE7AD}" dt="2023-10-26T16:34:38.759" v="458" actId="26606"/>
          <ac:spMkLst>
            <pc:docMk/>
            <pc:sldMk cId="2953062204" sldId="257"/>
            <ac:spMk id="8" creationId="{1B15ED52-F352-441B-82BF-E0EA34836D08}"/>
          </ac:spMkLst>
        </pc:spChg>
        <pc:spChg chg="add del">
          <ac:chgData name="REDDY, SATVIK" userId="44dc91f5-0dd8-4c35-985e-87b4ec889dd6" providerId="ADAL" clId="{5DC3F49D-CDED-4E8D-AB88-BB8F88BFE7AD}" dt="2023-10-26T16:34:36.279" v="456" actId="26606"/>
          <ac:spMkLst>
            <pc:docMk/>
            <pc:sldMk cId="2953062204" sldId="257"/>
            <ac:spMk id="9" creationId="{0C541B88-1AE9-40C3-AFD5-967787C1979F}"/>
          </ac:spMkLst>
        </pc:spChg>
        <pc:spChg chg="add del">
          <ac:chgData name="REDDY, SATVIK" userId="44dc91f5-0dd8-4c35-985e-87b4ec889dd6" providerId="ADAL" clId="{5DC3F49D-CDED-4E8D-AB88-BB8F88BFE7AD}" dt="2023-10-26T16:34:38.759" v="458" actId="26606"/>
          <ac:spMkLst>
            <pc:docMk/>
            <pc:sldMk cId="2953062204" sldId="257"/>
            <ac:spMk id="10" creationId="{3B2E3793-BFE6-45A2-9B7B-E18844431C99}"/>
          </ac:spMkLst>
        </pc:spChg>
        <pc:spChg chg="add del">
          <ac:chgData name="REDDY, SATVIK" userId="44dc91f5-0dd8-4c35-985e-87b4ec889dd6" providerId="ADAL" clId="{5DC3F49D-CDED-4E8D-AB88-BB8F88BFE7AD}" dt="2023-10-26T16:34:36.279" v="456" actId="26606"/>
          <ac:spMkLst>
            <pc:docMk/>
            <pc:sldMk cId="2953062204" sldId="257"/>
            <ac:spMk id="11" creationId="{E5F17139-31EE-46AC-B04F-DBBD852DD6CB}"/>
          </ac:spMkLst>
        </pc:spChg>
        <pc:spChg chg="add del">
          <ac:chgData name="REDDY, SATVIK" userId="44dc91f5-0dd8-4c35-985e-87b4ec889dd6" providerId="ADAL" clId="{5DC3F49D-CDED-4E8D-AB88-BB8F88BFE7AD}" dt="2023-10-26T16:34:38.759" v="458" actId="26606"/>
          <ac:spMkLst>
            <pc:docMk/>
            <pc:sldMk cId="2953062204" sldId="257"/>
            <ac:spMk id="12" creationId="{BC4C4868-CB8F-4AF9-9CDB-8108F2C19B67}"/>
          </ac:spMkLst>
        </pc:spChg>
        <pc:spChg chg="add">
          <ac:chgData name="REDDY, SATVIK" userId="44dc91f5-0dd8-4c35-985e-87b4ec889dd6" providerId="ADAL" clId="{5DC3F49D-CDED-4E8D-AB88-BB8F88BFE7AD}" dt="2023-10-26T16:34:39.695" v="461" actId="26606"/>
          <ac:spMkLst>
            <pc:docMk/>
            <pc:sldMk cId="2953062204" sldId="257"/>
            <ac:spMk id="14" creationId="{375E0459-6403-40CD-989D-56A4407CA12E}"/>
          </ac:spMkLst>
        </pc:spChg>
        <pc:spChg chg="add del">
          <ac:chgData name="REDDY, SATVIK" userId="44dc91f5-0dd8-4c35-985e-87b4ec889dd6" providerId="ADAL" clId="{5DC3F49D-CDED-4E8D-AB88-BB8F88BFE7AD}" dt="2023-10-26T16:34:38.759" v="458" actId="26606"/>
          <ac:spMkLst>
            <pc:docMk/>
            <pc:sldMk cId="2953062204" sldId="257"/>
            <ac:spMk id="16" creationId="{53E5B1A8-3AC9-4BD1-9BBC-78CA94F2D1BA}"/>
          </ac:spMkLst>
        </pc:spChg>
        <pc:spChg chg="add del">
          <ac:chgData name="REDDY, SATVIK" userId="44dc91f5-0dd8-4c35-985e-87b4ec889dd6" providerId="ADAL" clId="{5DC3F49D-CDED-4E8D-AB88-BB8F88BFE7AD}" dt="2023-10-26T16:34:36.279" v="456" actId="26606"/>
          <ac:spMkLst>
            <pc:docMk/>
            <pc:sldMk cId="2953062204" sldId="257"/>
            <ac:spMk id="17" creationId="{89D16701-DA76-4F72-BB63-E2C3FFBDFE0F}"/>
          </ac:spMkLst>
        </pc:spChg>
        <pc:spChg chg="add del">
          <ac:chgData name="REDDY, SATVIK" userId="44dc91f5-0dd8-4c35-985e-87b4ec889dd6" providerId="ADAL" clId="{5DC3F49D-CDED-4E8D-AB88-BB8F88BFE7AD}" dt="2023-10-26T16:34:36.279" v="456" actId="26606"/>
          <ac:spMkLst>
            <pc:docMk/>
            <pc:sldMk cId="2953062204" sldId="257"/>
            <ac:spMk id="19" creationId="{1CC28BE1-9DC6-43FE-9582-39F091098D77}"/>
          </ac:spMkLst>
        </pc:spChg>
        <pc:spChg chg="add del">
          <ac:chgData name="REDDY, SATVIK" userId="44dc91f5-0dd8-4c35-985e-87b4ec889dd6" providerId="ADAL" clId="{5DC3F49D-CDED-4E8D-AB88-BB8F88BFE7AD}" dt="2023-10-26T16:34:38.759" v="458" actId="26606"/>
          <ac:spMkLst>
            <pc:docMk/>
            <pc:sldMk cId="2953062204" sldId="257"/>
            <ac:spMk id="36" creationId="{375E0459-6403-40CD-989D-56A4407CA12E}"/>
          </ac:spMkLst>
        </pc:spChg>
        <pc:spChg chg="add del">
          <ac:chgData name="REDDY, SATVIK" userId="44dc91f5-0dd8-4c35-985e-87b4ec889dd6" providerId="ADAL" clId="{5DC3F49D-CDED-4E8D-AB88-BB8F88BFE7AD}" dt="2023-10-26T16:34:38.759" v="458" actId="26606"/>
          <ac:spMkLst>
            <pc:docMk/>
            <pc:sldMk cId="2953062204" sldId="257"/>
            <ac:spMk id="37" creationId="{7A44BB4D-AAEB-7B77-49F0-8AFF16AB10E3}"/>
          </ac:spMkLst>
        </pc:spChg>
        <pc:spChg chg="add">
          <ac:chgData name="REDDY, SATVIK" userId="44dc91f5-0dd8-4c35-985e-87b4ec889dd6" providerId="ADAL" clId="{5DC3F49D-CDED-4E8D-AB88-BB8F88BFE7AD}" dt="2023-10-26T16:34:39.695" v="461" actId="26606"/>
          <ac:spMkLst>
            <pc:docMk/>
            <pc:sldMk cId="2953062204" sldId="257"/>
            <ac:spMk id="41" creationId="{1B15ED52-F352-441B-82BF-E0EA34836D08}"/>
          </ac:spMkLst>
        </pc:spChg>
        <pc:spChg chg="add">
          <ac:chgData name="REDDY, SATVIK" userId="44dc91f5-0dd8-4c35-985e-87b4ec889dd6" providerId="ADAL" clId="{5DC3F49D-CDED-4E8D-AB88-BB8F88BFE7AD}" dt="2023-10-26T16:34:39.695" v="461" actId="26606"/>
          <ac:spMkLst>
            <pc:docMk/>
            <pc:sldMk cId="2953062204" sldId="257"/>
            <ac:spMk id="42" creationId="{3B2E3793-BFE6-45A2-9B7B-E18844431C99}"/>
          </ac:spMkLst>
        </pc:spChg>
        <pc:spChg chg="add">
          <ac:chgData name="REDDY, SATVIK" userId="44dc91f5-0dd8-4c35-985e-87b4ec889dd6" providerId="ADAL" clId="{5DC3F49D-CDED-4E8D-AB88-BB8F88BFE7AD}" dt="2023-10-26T16:34:39.695" v="461" actId="26606"/>
          <ac:spMkLst>
            <pc:docMk/>
            <pc:sldMk cId="2953062204" sldId="257"/>
            <ac:spMk id="43" creationId="{BC4C4868-CB8F-4AF9-9CDB-8108F2C19B67}"/>
          </ac:spMkLst>
        </pc:spChg>
        <pc:spChg chg="add">
          <ac:chgData name="REDDY, SATVIK" userId="44dc91f5-0dd8-4c35-985e-87b4ec889dd6" providerId="ADAL" clId="{5DC3F49D-CDED-4E8D-AB88-BB8F88BFE7AD}" dt="2023-10-26T16:34:39.695" v="461" actId="26606"/>
          <ac:spMkLst>
            <pc:docMk/>
            <pc:sldMk cId="2953062204" sldId="257"/>
            <ac:spMk id="44" creationId="{53E5B1A8-3AC9-4BD1-9BBC-78CA94F2D1BA}"/>
          </ac:spMkLst>
        </pc:spChg>
        <pc:spChg chg="add">
          <ac:chgData name="REDDY, SATVIK" userId="44dc91f5-0dd8-4c35-985e-87b4ec889dd6" providerId="ADAL" clId="{5DC3F49D-CDED-4E8D-AB88-BB8F88BFE7AD}" dt="2023-10-26T16:34:39.695" v="461" actId="26606"/>
          <ac:spMkLst>
            <pc:docMk/>
            <pc:sldMk cId="2953062204" sldId="257"/>
            <ac:spMk id="45" creationId="{7A44BB4D-AAEB-7B77-49F0-8AFF16AB10E3}"/>
          </ac:spMkLst>
        </pc:spChg>
        <pc:grpChg chg="add del">
          <ac:chgData name="REDDY, SATVIK" userId="44dc91f5-0dd8-4c35-985e-87b4ec889dd6" providerId="ADAL" clId="{5DC3F49D-CDED-4E8D-AB88-BB8F88BFE7AD}" dt="2023-10-26T16:34:36.279" v="456" actId="26606"/>
          <ac:grpSpMkLst>
            <pc:docMk/>
            <pc:sldMk cId="2953062204" sldId="257"/>
            <ac:grpSpMk id="13" creationId="{7CF625D3-71A3-4F30-A096-8EF334E959D0}"/>
          </ac:grpSpMkLst>
        </pc:grpChg>
        <pc:grpChg chg="add del">
          <ac:chgData name="REDDY, SATVIK" userId="44dc91f5-0dd8-4c35-985e-87b4ec889dd6" providerId="ADAL" clId="{5DC3F49D-CDED-4E8D-AB88-BB8F88BFE7AD}" dt="2023-10-26T16:34:36.279" v="456" actId="26606"/>
          <ac:grpSpMkLst>
            <pc:docMk/>
            <pc:sldMk cId="2953062204" sldId="257"/>
            <ac:grpSpMk id="21" creationId="{AF9AF3F3-CE0C-4125-BDD7-346487FA0B40}"/>
          </ac:grpSpMkLst>
        </pc:grpChg>
        <pc:graphicFrameChg chg="add del">
          <ac:chgData name="REDDY, SATVIK" userId="44dc91f5-0dd8-4c35-985e-87b4ec889dd6" providerId="ADAL" clId="{5DC3F49D-CDED-4E8D-AB88-BB8F88BFE7AD}" dt="2023-10-26T16:34:36.279" v="456" actId="26606"/>
          <ac:graphicFrameMkLst>
            <pc:docMk/>
            <pc:sldMk cId="2953062204" sldId="257"/>
            <ac:graphicFrameMk id="5" creationId="{3263131C-087C-76E2-98AA-4F8B67287C43}"/>
          </ac:graphicFrameMkLst>
        </pc:graphicFrameChg>
        <pc:graphicFrameChg chg="add del">
          <ac:chgData name="REDDY, SATVIK" userId="44dc91f5-0dd8-4c35-985e-87b4ec889dd6" providerId="ADAL" clId="{5DC3F49D-CDED-4E8D-AB88-BB8F88BFE7AD}" dt="2023-10-26T16:34:39.685" v="460" actId="26606"/>
          <ac:graphicFrameMkLst>
            <pc:docMk/>
            <pc:sldMk cId="2953062204" sldId="257"/>
            <ac:graphicFrameMk id="39" creationId="{4FE71A31-17D7-A1F4-EAD4-BD991C18BA99}"/>
          </ac:graphicFrameMkLst>
        </pc:graphicFrameChg>
      </pc:sldChg>
      <pc:sldChg chg="addSp modSp mod setBg">
        <pc:chgData name="REDDY, SATVIK" userId="44dc91f5-0dd8-4c35-985e-87b4ec889dd6" providerId="ADAL" clId="{5DC3F49D-CDED-4E8D-AB88-BB8F88BFE7AD}" dt="2023-10-26T16:49:30.562" v="466" actId="255"/>
        <pc:sldMkLst>
          <pc:docMk/>
          <pc:sldMk cId="3076387361" sldId="258"/>
        </pc:sldMkLst>
        <pc:spChg chg="mod">
          <ac:chgData name="REDDY, SATVIK" userId="44dc91f5-0dd8-4c35-985e-87b4ec889dd6" providerId="ADAL" clId="{5DC3F49D-CDED-4E8D-AB88-BB8F88BFE7AD}" dt="2023-10-26T16:34:46.788" v="463" actId="26606"/>
          <ac:spMkLst>
            <pc:docMk/>
            <pc:sldMk cId="3076387361" sldId="258"/>
            <ac:spMk id="2" creationId="{63C74578-C745-2DC6-7EB0-E646F959FC0C}"/>
          </ac:spMkLst>
        </pc:spChg>
        <pc:spChg chg="mod">
          <ac:chgData name="REDDY, SATVIK" userId="44dc91f5-0dd8-4c35-985e-87b4ec889dd6" providerId="ADAL" clId="{5DC3F49D-CDED-4E8D-AB88-BB8F88BFE7AD}" dt="2023-10-26T16:49:30.562" v="466" actId="255"/>
          <ac:spMkLst>
            <pc:docMk/>
            <pc:sldMk cId="3076387361" sldId="258"/>
            <ac:spMk id="3" creationId="{D8A25426-95A4-E197-BE41-1EC0D6A801BD}"/>
          </ac:spMkLst>
        </pc:spChg>
        <pc:spChg chg="add">
          <ac:chgData name="REDDY, SATVIK" userId="44dc91f5-0dd8-4c35-985e-87b4ec889dd6" providerId="ADAL" clId="{5DC3F49D-CDED-4E8D-AB88-BB8F88BFE7AD}" dt="2023-10-26T16:34:46.788" v="463" actId="26606"/>
          <ac:spMkLst>
            <pc:docMk/>
            <pc:sldMk cId="3076387361" sldId="258"/>
            <ac:spMk id="8" creationId="{1B15ED52-F352-441B-82BF-E0EA34836D08}"/>
          </ac:spMkLst>
        </pc:spChg>
        <pc:spChg chg="add">
          <ac:chgData name="REDDY, SATVIK" userId="44dc91f5-0dd8-4c35-985e-87b4ec889dd6" providerId="ADAL" clId="{5DC3F49D-CDED-4E8D-AB88-BB8F88BFE7AD}" dt="2023-10-26T16:34:46.788" v="463" actId="26606"/>
          <ac:spMkLst>
            <pc:docMk/>
            <pc:sldMk cId="3076387361" sldId="258"/>
            <ac:spMk id="10" creationId="{3B2E3793-BFE6-45A2-9B7B-E18844431C99}"/>
          </ac:spMkLst>
        </pc:spChg>
        <pc:spChg chg="add">
          <ac:chgData name="REDDY, SATVIK" userId="44dc91f5-0dd8-4c35-985e-87b4ec889dd6" providerId="ADAL" clId="{5DC3F49D-CDED-4E8D-AB88-BB8F88BFE7AD}" dt="2023-10-26T16:34:46.788" v="463" actId="26606"/>
          <ac:spMkLst>
            <pc:docMk/>
            <pc:sldMk cId="3076387361" sldId="258"/>
            <ac:spMk id="12" creationId="{BC4C4868-CB8F-4AF9-9CDB-8108F2C19B67}"/>
          </ac:spMkLst>
        </pc:spChg>
        <pc:spChg chg="add">
          <ac:chgData name="REDDY, SATVIK" userId="44dc91f5-0dd8-4c35-985e-87b4ec889dd6" providerId="ADAL" clId="{5DC3F49D-CDED-4E8D-AB88-BB8F88BFE7AD}" dt="2023-10-26T16:34:46.788" v="463" actId="26606"/>
          <ac:spMkLst>
            <pc:docMk/>
            <pc:sldMk cId="3076387361" sldId="258"/>
            <ac:spMk id="14" creationId="{375E0459-6403-40CD-989D-56A4407CA12E}"/>
          </ac:spMkLst>
        </pc:spChg>
        <pc:spChg chg="add">
          <ac:chgData name="REDDY, SATVIK" userId="44dc91f5-0dd8-4c35-985e-87b4ec889dd6" providerId="ADAL" clId="{5DC3F49D-CDED-4E8D-AB88-BB8F88BFE7AD}" dt="2023-10-26T16:34:46.788" v="463" actId="26606"/>
          <ac:spMkLst>
            <pc:docMk/>
            <pc:sldMk cId="3076387361" sldId="258"/>
            <ac:spMk id="16" creationId="{53E5B1A8-3AC9-4BD1-9BBC-78CA94F2D1BA}"/>
          </ac:spMkLst>
        </pc:spChg>
      </pc:sldChg>
      <pc:sldChg chg="addSp modSp mod setBg">
        <pc:chgData name="REDDY, SATVIK" userId="44dc91f5-0dd8-4c35-985e-87b4ec889dd6" providerId="ADAL" clId="{5DC3F49D-CDED-4E8D-AB88-BB8F88BFE7AD}" dt="2023-10-26T16:49:24.426" v="465" actId="255"/>
        <pc:sldMkLst>
          <pc:docMk/>
          <pc:sldMk cId="982062605" sldId="259"/>
        </pc:sldMkLst>
        <pc:spChg chg="mod">
          <ac:chgData name="REDDY, SATVIK" userId="44dc91f5-0dd8-4c35-985e-87b4ec889dd6" providerId="ADAL" clId="{5DC3F49D-CDED-4E8D-AB88-BB8F88BFE7AD}" dt="2023-10-26T16:34:42.449" v="462" actId="26606"/>
          <ac:spMkLst>
            <pc:docMk/>
            <pc:sldMk cId="982062605" sldId="259"/>
            <ac:spMk id="2" creationId="{6DF28F68-4EDD-8098-D697-32466BD279A7}"/>
          </ac:spMkLst>
        </pc:spChg>
        <pc:spChg chg="mod">
          <ac:chgData name="REDDY, SATVIK" userId="44dc91f5-0dd8-4c35-985e-87b4ec889dd6" providerId="ADAL" clId="{5DC3F49D-CDED-4E8D-AB88-BB8F88BFE7AD}" dt="2023-10-26T16:49:24.426" v="465" actId="255"/>
          <ac:spMkLst>
            <pc:docMk/>
            <pc:sldMk cId="982062605" sldId="259"/>
            <ac:spMk id="3" creationId="{AD234577-6836-4932-B7A9-A8B2FD5FD652}"/>
          </ac:spMkLst>
        </pc:spChg>
        <pc:spChg chg="add">
          <ac:chgData name="REDDY, SATVIK" userId="44dc91f5-0dd8-4c35-985e-87b4ec889dd6" providerId="ADAL" clId="{5DC3F49D-CDED-4E8D-AB88-BB8F88BFE7AD}" dt="2023-10-26T16:34:42.449" v="462" actId="26606"/>
          <ac:spMkLst>
            <pc:docMk/>
            <pc:sldMk cId="982062605" sldId="259"/>
            <ac:spMk id="8" creationId="{1B15ED52-F352-441B-82BF-E0EA34836D08}"/>
          </ac:spMkLst>
        </pc:spChg>
        <pc:spChg chg="add">
          <ac:chgData name="REDDY, SATVIK" userId="44dc91f5-0dd8-4c35-985e-87b4ec889dd6" providerId="ADAL" clId="{5DC3F49D-CDED-4E8D-AB88-BB8F88BFE7AD}" dt="2023-10-26T16:34:42.449" v="462" actId="26606"/>
          <ac:spMkLst>
            <pc:docMk/>
            <pc:sldMk cId="982062605" sldId="259"/>
            <ac:spMk id="10" creationId="{3B2E3793-BFE6-45A2-9B7B-E18844431C99}"/>
          </ac:spMkLst>
        </pc:spChg>
        <pc:spChg chg="add">
          <ac:chgData name="REDDY, SATVIK" userId="44dc91f5-0dd8-4c35-985e-87b4ec889dd6" providerId="ADAL" clId="{5DC3F49D-CDED-4E8D-AB88-BB8F88BFE7AD}" dt="2023-10-26T16:34:42.449" v="462" actId="26606"/>
          <ac:spMkLst>
            <pc:docMk/>
            <pc:sldMk cId="982062605" sldId="259"/>
            <ac:spMk id="12" creationId="{BC4C4868-CB8F-4AF9-9CDB-8108F2C19B67}"/>
          </ac:spMkLst>
        </pc:spChg>
        <pc:spChg chg="add">
          <ac:chgData name="REDDY, SATVIK" userId="44dc91f5-0dd8-4c35-985e-87b4ec889dd6" providerId="ADAL" clId="{5DC3F49D-CDED-4E8D-AB88-BB8F88BFE7AD}" dt="2023-10-26T16:34:42.449" v="462" actId="26606"/>
          <ac:spMkLst>
            <pc:docMk/>
            <pc:sldMk cId="982062605" sldId="259"/>
            <ac:spMk id="14" creationId="{375E0459-6403-40CD-989D-56A4407CA12E}"/>
          </ac:spMkLst>
        </pc:spChg>
        <pc:spChg chg="add">
          <ac:chgData name="REDDY, SATVIK" userId="44dc91f5-0dd8-4c35-985e-87b4ec889dd6" providerId="ADAL" clId="{5DC3F49D-CDED-4E8D-AB88-BB8F88BFE7AD}" dt="2023-10-26T16:34:42.449" v="462" actId="26606"/>
          <ac:spMkLst>
            <pc:docMk/>
            <pc:sldMk cId="982062605" sldId="259"/>
            <ac:spMk id="16" creationId="{53E5B1A8-3AC9-4BD1-9BBC-78CA94F2D1BA}"/>
          </ac:spMkLst>
        </pc:spChg>
      </pc:sldChg>
      <pc:sldChg chg="addSp modSp mod setBg">
        <pc:chgData name="REDDY, SATVIK" userId="44dc91f5-0dd8-4c35-985e-87b4ec889dd6" providerId="ADAL" clId="{5DC3F49D-CDED-4E8D-AB88-BB8F88BFE7AD}" dt="2023-10-26T16:50:53.464" v="576" actId="6549"/>
        <pc:sldMkLst>
          <pc:docMk/>
          <pc:sldMk cId="840283597" sldId="260"/>
        </pc:sldMkLst>
        <pc:spChg chg="mod">
          <ac:chgData name="REDDY, SATVIK" userId="44dc91f5-0dd8-4c35-985e-87b4ec889dd6" providerId="ADAL" clId="{5DC3F49D-CDED-4E8D-AB88-BB8F88BFE7AD}" dt="2023-10-26T16:34:50.290" v="464" actId="26606"/>
          <ac:spMkLst>
            <pc:docMk/>
            <pc:sldMk cId="840283597" sldId="260"/>
            <ac:spMk id="2" creationId="{8A33CF8F-E2CB-6257-B98E-E7D2D38F5A8C}"/>
          </ac:spMkLst>
        </pc:spChg>
        <pc:spChg chg="mod">
          <ac:chgData name="REDDY, SATVIK" userId="44dc91f5-0dd8-4c35-985e-87b4ec889dd6" providerId="ADAL" clId="{5DC3F49D-CDED-4E8D-AB88-BB8F88BFE7AD}" dt="2023-10-26T16:50:53.464" v="576" actId="6549"/>
          <ac:spMkLst>
            <pc:docMk/>
            <pc:sldMk cId="840283597" sldId="260"/>
            <ac:spMk id="3" creationId="{7728B0E9-EAED-DAD1-AF31-BA30EAE39AB3}"/>
          </ac:spMkLst>
        </pc:spChg>
        <pc:spChg chg="add">
          <ac:chgData name="REDDY, SATVIK" userId="44dc91f5-0dd8-4c35-985e-87b4ec889dd6" providerId="ADAL" clId="{5DC3F49D-CDED-4E8D-AB88-BB8F88BFE7AD}" dt="2023-10-26T16:34:50.290" v="464" actId="26606"/>
          <ac:spMkLst>
            <pc:docMk/>
            <pc:sldMk cId="840283597" sldId="260"/>
            <ac:spMk id="8" creationId="{1B15ED52-F352-441B-82BF-E0EA34836D08}"/>
          </ac:spMkLst>
        </pc:spChg>
        <pc:spChg chg="add">
          <ac:chgData name="REDDY, SATVIK" userId="44dc91f5-0dd8-4c35-985e-87b4ec889dd6" providerId="ADAL" clId="{5DC3F49D-CDED-4E8D-AB88-BB8F88BFE7AD}" dt="2023-10-26T16:34:50.290" v="464" actId="26606"/>
          <ac:spMkLst>
            <pc:docMk/>
            <pc:sldMk cId="840283597" sldId="260"/>
            <ac:spMk id="10" creationId="{3B2E3793-BFE6-45A2-9B7B-E18844431C99}"/>
          </ac:spMkLst>
        </pc:spChg>
        <pc:spChg chg="add">
          <ac:chgData name="REDDY, SATVIK" userId="44dc91f5-0dd8-4c35-985e-87b4ec889dd6" providerId="ADAL" clId="{5DC3F49D-CDED-4E8D-AB88-BB8F88BFE7AD}" dt="2023-10-26T16:34:50.290" v="464" actId="26606"/>
          <ac:spMkLst>
            <pc:docMk/>
            <pc:sldMk cId="840283597" sldId="260"/>
            <ac:spMk id="12" creationId="{BC4C4868-CB8F-4AF9-9CDB-8108F2C19B67}"/>
          </ac:spMkLst>
        </pc:spChg>
        <pc:spChg chg="add">
          <ac:chgData name="REDDY, SATVIK" userId="44dc91f5-0dd8-4c35-985e-87b4ec889dd6" providerId="ADAL" clId="{5DC3F49D-CDED-4E8D-AB88-BB8F88BFE7AD}" dt="2023-10-26T16:34:50.290" v="464" actId="26606"/>
          <ac:spMkLst>
            <pc:docMk/>
            <pc:sldMk cId="840283597" sldId="260"/>
            <ac:spMk id="14" creationId="{375E0459-6403-40CD-989D-56A4407CA12E}"/>
          </ac:spMkLst>
        </pc:spChg>
        <pc:spChg chg="add">
          <ac:chgData name="REDDY, SATVIK" userId="44dc91f5-0dd8-4c35-985e-87b4ec889dd6" providerId="ADAL" clId="{5DC3F49D-CDED-4E8D-AB88-BB8F88BFE7AD}" dt="2023-10-26T16:34:50.290" v="464" actId="26606"/>
          <ac:spMkLst>
            <pc:docMk/>
            <pc:sldMk cId="840283597" sldId="260"/>
            <ac:spMk id="16" creationId="{53E5B1A8-3AC9-4BD1-9BBC-78CA94F2D1BA}"/>
          </ac:spMkLst>
        </pc:spChg>
      </pc:sldChg>
      <pc:sldChg chg="addSp modSp new del mod setBg">
        <pc:chgData name="REDDY, SATVIK" userId="44dc91f5-0dd8-4c35-985e-87b4ec889dd6" providerId="ADAL" clId="{5DC3F49D-CDED-4E8D-AB88-BB8F88BFE7AD}" dt="2023-10-26T16:53:35.099" v="601" actId="2696"/>
        <pc:sldMkLst>
          <pc:docMk/>
          <pc:sldMk cId="704846798" sldId="261"/>
        </pc:sldMkLst>
        <pc:spChg chg="mod">
          <ac:chgData name="REDDY, SATVIK" userId="44dc91f5-0dd8-4c35-985e-87b4ec889dd6" providerId="ADAL" clId="{5DC3F49D-CDED-4E8D-AB88-BB8F88BFE7AD}" dt="2023-10-26T16:53:31.511" v="600" actId="20577"/>
          <ac:spMkLst>
            <pc:docMk/>
            <pc:sldMk cId="704846798" sldId="261"/>
            <ac:spMk id="2" creationId="{7BCA83B8-9D52-9425-F3F1-C7F68A557C81}"/>
          </ac:spMkLst>
        </pc:spChg>
        <pc:spChg chg="mod">
          <ac:chgData name="REDDY, SATVIK" userId="44dc91f5-0dd8-4c35-985e-87b4ec889dd6" providerId="ADAL" clId="{5DC3F49D-CDED-4E8D-AB88-BB8F88BFE7AD}" dt="2023-10-26T16:53:20.874" v="578" actId="26606"/>
          <ac:spMkLst>
            <pc:docMk/>
            <pc:sldMk cId="704846798" sldId="261"/>
            <ac:spMk id="3" creationId="{36251244-ED65-CE2B-D1F1-B27ED862831D}"/>
          </ac:spMkLst>
        </pc:spChg>
        <pc:spChg chg="add">
          <ac:chgData name="REDDY, SATVIK" userId="44dc91f5-0dd8-4c35-985e-87b4ec889dd6" providerId="ADAL" clId="{5DC3F49D-CDED-4E8D-AB88-BB8F88BFE7AD}" dt="2023-10-26T16:53:20.874" v="578" actId="26606"/>
          <ac:spMkLst>
            <pc:docMk/>
            <pc:sldMk cId="704846798" sldId="261"/>
            <ac:spMk id="8" creationId="{1B15ED52-F352-441B-82BF-E0EA34836D08}"/>
          </ac:spMkLst>
        </pc:spChg>
        <pc:spChg chg="add">
          <ac:chgData name="REDDY, SATVIK" userId="44dc91f5-0dd8-4c35-985e-87b4ec889dd6" providerId="ADAL" clId="{5DC3F49D-CDED-4E8D-AB88-BB8F88BFE7AD}" dt="2023-10-26T16:53:20.874" v="578" actId="26606"/>
          <ac:spMkLst>
            <pc:docMk/>
            <pc:sldMk cId="704846798" sldId="261"/>
            <ac:spMk id="10" creationId="{3B2E3793-BFE6-45A2-9B7B-E18844431C99}"/>
          </ac:spMkLst>
        </pc:spChg>
        <pc:spChg chg="add">
          <ac:chgData name="REDDY, SATVIK" userId="44dc91f5-0dd8-4c35-985e-87b4ec889dd6" providerId="ADAL" clId="{5DC3F49D-CDED-4E8D-AB88-BB8F88BFE7AD}" dt="2023-10-26T16:53:20.874" v="578" actId="26606"/>
          <ac:spMkLst>
            <pc:docMk/>
            <pc:sldMk cId="704846798" sldId="261"/>
            <ac:spMk id="12" creationId="{BC4C4868-CB8F-4AF9-9CDB-8108F2C19B67}"/>
          </ac:spMkLst>
        </pc:spChg>
        <pc:spChg chg="add">
          <ac:chgData name="REDDY, SATVIK" userId="44dc91f5-0dd8-4c35-985e-87b4ec889dd6" providerId="ADAL" clId="{5DC3F49D-CDED-4E8D-AB88-BB8F88BFE7AD}" dt="2023-10-26T16:53:20.874" v="578" actId="26606"/>
          <ac:spMkLst>
            <pc:docMk/>
            <pc:sldMk cId="704846798" sldId="261"/>
            <ac:spMk id="14" creationId="{375E0459-6403-40CD-989D-56A4407CA12E}"/>
          </ac:spMkLst>
        </pc:spChg>
        <pc:spChg chg="add">
          <ac:chgData name="REDDY, SATVIK" userId="44dc91f5-0dd8-4c35-985e-87b4ec889dd6" providerId="ADAL" clId="{5DC3F49D-CDED-4E8D-AB88-BB8F88BFE7AD}" dt="2023-10-26T16:53:20.874" v="578" actId="26606"/>
          <ac:spMkLst>
            <pc:docMk/>
            <pc:sldMk cId="704846798" sldId="261"/>
            <ac:spMk id="16" creationId="{53E5B1A8-3AC9-4BD1-9BBC-78CA94F2D1BA}"/>
          </ac:spMkLst>
        </pc:spChg>
      </pc:sldChg>
    </pc:docChg>
  </pc:docChgLst>
  <pc:docChgLst>
    <pc:chgData name="REDDY, SATVIK" userId="44dc91f5-0dd8-4c35-985e-87b4ec889dd6" providerId="ADAL" clId="{8C2B4A96-4A5C-4B20-813C-8D03C76DB718}"/>
    <pc:docChg chg="custSel addSld modSld">
      <pc:chgData name="REDDY, SATVIK" userId="44dc91f5-0dd8-4c35-985e-87b4ec889dd6" providerId="ADAL" clId="{8C2B4A96-4A5C-4B20-813C-8D03C76DB718}" dt="2023-09-14T22:52:39.776" v="1069" actId="20577"/>
      <pc:docMkLst>
        <pc:docMk/>
      </pc:docMkLst>
      <pc:sldChg chg="delSp modSp mod">
        <pc:chgData name="REDDY, SATVIK" userId="44dc91f5-0dd8-4c35-985e-87b4ec889dd6" providerId="ADAL" clId="{8C2B4A96-4A5C-4B20-813C-8D03C76DB718}" dt="2023-09-11T18:55:57.007" v="50" actId="478"/>
        <pc:sldMkLst>
          <pc:docMk/>
          <pc:sldMk cId="3934985549" sldId="256"/>
        </pc:sldMkLst>
        <pc:spChg chg="mod">
          <ac:chgData name="REDDY, SATVIK" userId="44dc91f5-0dd8-4c35-985e-87b4ec889dd6" providerId="ADAL" clId="{8C2B4A96-4A5C-4B20-813C-8D03C76DB718}" dt="2023-09-11T18:38:53.554" v="49" actId="20577"/>
          <ac:spMkLst>
            <pc:docMk/>
            <pc:sldMk cId="3934985549" sldId="256"/>
            <ac:spMk id="2" creationId="{38980549-EB1E-6A4E-E834-8E38F1BFA495}"/>
          </ac:spMkLst>
        </pc:spChg>
        <pc:spChg chg="del">
          <ac:chgData name="REDDY, SATVIK" userId="44dc91f5-0dd8-4c35-985e-87b4ec889dd6" providerId="ADAL" clId="{8C2B4A96-4A5C-4B20-813C-8D03C76DB718}" dt="2023-09-11T18:55:57.007" v="50" actId="478"/>
          <ac:spMkLst>
            <pc:docMk/>
            <pc:sldMk cId="3934985549" sldId="256"/>
            <ac:spMk id="3" creationId="{8BF4310E-D62E-3EC2-C6ED-1740D8F4227F}"/>
          </ac:spMkLst>
        </pc:spChg>
      </pc:sldChg>
      <pc:sldChg chg="modSp new mod">
        <pc:chgData name="REDDY, SATVIK" userId="44dc91f5-0dd8-4c35-985e-87b4ec889dd6" providerId="ADAL" clId="{8C2B4A96-4A5C-4B20-813C-8D03C76DB718}" dt="2023-09-14T22:37:29.918" v="737" actId="20577"/>
        <pc:sldMkLst>
          <pc:docMk/>
          <pc:sldMk cId="2953062204" sldId="257"/>
        </pc:sldMkLst>
        <pc:spChg chg="mod">
          <ac:chgData name="REDDY, SATVIK" userId="44dc91f5-0dd8-4c35-985e-87b4ec889dd6" providerId="ADAL" clId="{8C2B4A96-4A5C-4B20-813C-8D03C76DB718}" dt="2023-09-11T18:59:48.673" v="63" actId="20577"/>
          <ac:spMkLst>
            <pc:docMk/>
            <pc:sldMk cId="2953062204" sldId="257"/>
            <ac:spMk id="2" creationId="{26FAB2D3-8DA8-46F0-7BC1-961D037B4917}"/>
          </ac:spMkLst>
        </pc:spChg>
        <pc:spChg chg="mod">
          <ac:chgData name="REDDY, SATVIK" userId="44dc91f5-0dd8-4c35-985e-87b4ec889dd6" providerId="ADAL" clId="{8C2B4A96-4A5C-4B20-813C-8D03C76DB718}" dt="2023-09-14T22:37:29.918" v="737" actId="20577"/>
          <ac:spMkLst>
            <pc:docMk/>
            <pc:sldMk cId="2953062204" sldId="257"/>
            <ac:spMk id="3" creationId="{7A44BB4D-AAEB-7B77-49F0-8AFF16AB10E3}"/>
          </ac:spMkLst>
        </pc:spChg>
      </pc:sldChg>
      <pc:sldChg chg="modSp new mod">
        <pc:chgData name="REDDY, SATVIK" userId="44dc91f5-0dd8-4c35-985e-87b4ec889dd6" providerId="ADAL" clId="{8C2B4A96-4A5C-4B20-813C-8D03C76DB718}" dt="2023-09-11T19:02:22.175" v="83" actId="20577"/>
        <pc:sldMkLst>
          <pc:docMk/>
          <pc:sldMk cId="3076387361" sldId="258"/>
        </pc:sldMkLst>
        <pc:spChg chg="mod">
          <ac:chgData name="REDDY, SATVIK" userId="44dc91f5-0dd8-4c35-985e-87b4ec889dd6" providerId="ADAL" clId="{8C2B4A96-4A5C-4B20-813C-8D03C76DB718}" dt="2023-09-11T19:02:22.175" v="83" actId="20577"/>
          <ac:spMkLst>
            <pc:docMk/>
            <pc:sldMk cId="3076387361" sldId="258"/>
            <ac:spMk id="2" creationId="{63C74578-C745-2DC6-7EB0-E646F959FC0C}"/>
          </ac:spMkLst>
        </pc:spChg>
      </pc:sldChg>
      <pc:sldChg chg="modSp new mod">
        <pc:chgData name="REDDY, SATVIK" userId="44dc91f5-0dd8-4c35-985e-87b4ec889dd6" providerId="ADAL" clId="{8C2B4A96-4A5C-4B20-813C-8D03C76DB718}" dt="2023-09-14T22:52:39.776" v="1069" actId="20577"/>
        <pc:sldMkLst>
          <pc:docMk/>
          <pc:sldMk cId="982062605" sldId="259"/>
        </pc:sldMkLst>
        <pc:spChg chg="mod">
          <ac:chgData name="REDDY, SATVIK" userId="44dc91f5-0dd8-4c35-985e-87b4ec889dd6" providerId="ADAL" clId="{8C2B4A96-4A5C-4B20-813C-8D03C76DB718}" dt="2023-09-11T19:02:31.209" v="92" actId="20577"/>
          <ac:spMkLst>
            <pc:docMk/>
            <pc:sldMk cId="982062605" sldId="259"/>
            <ac:spMk id="2" creationId="{6DF28F68-4EDD-8098-D697-32466BD279A7}"/>
          </ac:spMkLst>
        </pc:spChg>
        <pc:spChg chg="mod">
          <ac:chgData name="REDDY, SATVIK" userId="44dc91f5-0dd8-4c35-985e-87b4ec889dd6" providerId="ADAL" clId="{8C2B4A96-4A5C-4B20-813C-8D03C76DB718}" dt="2023-09-14T22:52:39.776" v="1069" actId="20577"/>
          <ac:spMkLst>
            <pc:docMk/>
            <pc:sldMk cId="982062605" sldId="259"/>
            <ac:spMk id="3" creationId="{AD234577-6836-4932-B7A9-A8B2FD5FD652}"/>
          </ac:spMkLst>
        </pc:spChg>
      </pc:sldChg>
      <pc:sldChg chg="modSp new mod">
        <pc:chgData name="REDDY, SATVIK" userId="44dc91f5-0dd8-4c35-985e-87b4ec889dd6" providerId="ADAL" clId="{8C2B4A96-4A5C-4B20-813C-8D03C76DB718}" dt="2023-09-14T14:59:18.953" v="370" actId="20577"/>
        <pc:sldMkLst>
          <pc:docMk/>
          <pc:sldMk cId="840283597" sldId="260"/>
        </pc:sldMkLst>
        <pc:spChg chg="mod">
          <ac:chgData name="REDDY, SATVIK" userId="44dc91f5-0dd8-4c35-985e-87b4ec889dd6" providerId="ADAL" clId="{8C2B4A96-4A5C-4B20-813C-8D03C76DB718}" dt="2023-09-14T14:59:18.953" v="370" actId="20577"/>
          <ac:spMkLst>
            <pc:docMk/>
            <pc:sldMk cId="840283597" sldId="260"/>
            <ac:spMk id="2" creationId="{8A33CF8F-E2CB-6257-B98E-E7D2D38F5A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A7EA-08A0-CCCE-1582-43B0D42C3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4C262-858B-1AAD-DEAB-6D12738D4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5CB6-51DC-9376-1317-B8428C4D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BBEA-3EC3-286D-DE05-A9C2A60D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B1DE-70D2-2DCC-99A5-AD575C20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1DC9-7830-B200-2FE8-0CFB5B18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04039-69C7-E328-9C63-1C213455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59FE-BBC2-5A2F-A48B-56CAF437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024B-5ECD-B724-28D1-F7A4E502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7A2E-FD2C-2066-CA4D-C9CB6B05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32AC0-BD6C-0327-A08E-81A8FA9E8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3044C-C33C-0F99-7A66-64E3F7E7B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3CDD-4CDC-8DBD-FA08-198BBFDE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5A7E-BCAD-6E1F-F5C8-2E701994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EBAC-F35A-8299-36BB-E84016FE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B2AB-A6DF-4F1F-71A0-83A6E2E3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8F8C-4F9C-A2C3-F4D2-B17F09EE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65E3-C0B3-3EE5-336C-7D919E4E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CBA9-622E-65B0-EFA3-410335A0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DAF7B-FB3C-B851-CEE4-BEF1DA3A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0653-3955-795B-1F71-5E524947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6457-FF53-8E67-335B-AE01B7C6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E82B-B38D-A0C8-24B7-B46DEDF7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C6D4-B646-C436-D546-1492B192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604F-066C-2119-A6C8-1C7109DE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7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D26F-7A2F-CD79-C4C3-48359E27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F250-0BAF-CD4B-1E3F-59253FF5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56881-4C19-67D4-BEA7-82A32016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D1A0-3E84-9DF8-2E61-614796C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95553-BBA6-C9E3-E3F7-F5F1A8A5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493EB-019B-5F12-92DD-0180E03C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315F-40F5-C62A-064F-15A3723F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44CB-B7DB-0C8F-099E-8A536492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9C69C-C367-0200-0D49-6132D4140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D0603-159B-F867-F360-ACDA9C801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56629-F414-658A-C2AC-77967EB72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75888-2A17-F927-A987-B1E7A2EF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DFCC4-8157-0845-F20F-C7D0CB09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B36C3-690C-7FA6-B8F1-4B1F275F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143D-CD87-077A-A77C-EC9915F8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27D6C-EC38-C378-0A78-0121FBAB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70DCD-8A40-EBAC-25CD-9279DF7F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7FB20-85ED-8D1A-6F0A-35BE6DE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468FD-1BDD-7AFF-8BBD-54EDC505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D0C9D-78DD-3C50-A5E3-FBE34680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17E8E-EC35-02E4-FBC0-EAAE1698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43C5-E00D-6E1A-60FA-FDBABC37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B019-33B7-1930-DDCE-E0CCFB7A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C680C-29F3-2ECB-1EC5-7696FEE9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FD50A-457A-3390-2FB0-75DB4C53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58D46-F7B4-46B4-E6EC-774CFC86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C824-6C5E-BA13-A29C-74E6EF53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D43-58F3-6071-C146-0CE299E9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BEB9-89C8-63C5-D04D-BCE652D9E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81737-5DD7-BE04-5230-A0D3E8C4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3429-166C-C3F8-0836-59E6460B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E525B-2ACA-1247-9CF2-26D60B6D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5C22C-B64C-22DA-67BB-CC94A5DD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36D58-66B7-8A97-8DDD-2FE1BC38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107B-2E78-6D64-B13A-A6620A22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0D82-7F77-7527-E4E1-FD92BB3BB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0B58-91F2-4E95-BC06-C9246138442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F28C4-0028-923D-E339-DB019DBAD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167C-C02D-50D9-FE62-4A2D37D0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4D06-5E4B-4C47-BBDB-0B2FFCA7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2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pilib.org/en/stable/docs/software/can-devices/third-party-devic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0549-EB1E-6A4E-E834-8E38F1BFA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 Team Meeting #2: Motors and CANCoders</a:t>
            </a:r>
          </a:p>
        </p:txBody>
      </p:sp>
    </p:spTree>
    <p:extLst>
      <p:ext uri="{BB962C8B-B14F-4D97-AF65-F5344CB8AC3E}">
        <p14:creationId xmlns:p14="http://schemas.microsoft.com/office/powerpoint/2010/main" val="393498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AB2D3-8DA8-46F0-7BC1-961D037B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Motors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A44BB4D-AAEB-7B77-49F0-8AFF16AB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Motors are required for any FRC robot</a:t>
            </a:r>
          </a:p>
          <a:p>
            <a:r>
              <a:rPr lang="en-US" sz="2000" dirty="0"/>
              <a:t>Motors aren’t provided by FRC; the main motors we use come from external companies</a:t>
            </a:r>
          </a:p>
          <a:p>
            <a:r>
              <a:rPr lang="en-US" sz="2000" dirty="0"/>
              <a:t>We most often use </a:t>
            </a:r>
            <a:r>
              <a:rPr lang="en-US" sz="2000" dirty="0" err="1"/>
              <a:t>TalonFX</a:t>
            </a:r>
            <a:r>
              <a:rPr lang="en-US" sz="2000" dirty="0"/>
              <a:t> and </a:t>
            </a:r>
            <a:r>
              <a:rPr lang="en-US" sz="2000" dirty="0" err="1"/>
              <a:t>CANSparkMax</a:t>
            </a:r>
            <a:r>
              <a:rPr lang="en-US" sz="2000" dirty="0"/>
              <a:t> motors</a:t>
            </a:r>
          </a:p>
          <a:p>
            <a:r>
              <a:rPr lang="en-US" sz="2000" dirty="0"/>
              <a:t>Usually, instantiating motors would happen in the motor’s respective subsystem (e.g. The motor for the claw is instantiated in the claw subsystem)</a:t>
            </a:r>
          </a:p>
          <a:p>
            <a:r>
              <a:rPr lang="en-US" sz="2000" dirty="0"/>
              <a:t>Key methods for motors: set(double speed) (sets the motor speed), (get/set)Inverted (reverses the direction the motor rotates in)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306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28F68-4EDD-8098-D697-32466BD2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4577-6836-4932-B7A9-A8B2FD5F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500" dirty="0"/>
              <a:t>Encoders are used to track motor position and velocity</a:t>
            </a:r>
          </a:p>
          <a:p>
            <a:r>
              <a:rPr lang="en-US" sz="2500" dirty="0"/>
              <a:t>Some motors have built-in encoders, but separate encoders are sometimes used because they are more accurate than built-in encoders</a:t>
            </a:r>
          </a:p>
          <a:p>
            <a:r>
              <a:rPr lang="en-US" sz="2500" dirty="0"/>
              <a:t>The data received from encoders can be used to set limits or manage PID loops (we will get into them later)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820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74578-C745-2DC6-7EB0-E646F959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5426-95A4-E197-BE41-1EC0D6A8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500" dirty="0"/>
              <a:t>CAN = Controller Area Network</a:t>
            </a:r>
          </a:p>
          <a:p>
            <a:r>
              <a:rPr lang="en-US" sz="2500" dirty="0" err="1"/>
              <a:t>CANSparkMax</a:t>
            </a:r>
            <a:r>
              <a:rPr lang="en-US" sz="2500" dirty="0"/>
              <a:t> motors have encoders build into them </a:t>
            </a:r>
          </a:p>
          <a:p>
            <a:r>
              <a:rPr lang="en-US" sz="2500" dirty="0" err="1"/>
              <a:t>CANCoders</a:t>
            </a:r>
            <a:r>
              <a:rPr lang="en-US" sz="2500" dirty="0"/>
              <a:t> are separate encoders that can be attached to motors on the robot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7638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3CF8F-E2CB-6257-B98E-E7D2D38F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Useful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B0E9-EAED-DAD1-AF31-BA30EAE39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Documents on 3</a:t>
            </a:r>
            <a:r>
              <a:rPr lang="en-US" sz="2000" baseline="30000" dirty="0"/>
              <a:t>rd</a:t>
            </a:r>
            <a:r>
              <a:rPr lang="en-US" sz="2000" dirty="0"/>
              <a:t> Party CAN Devices: </a:t>
            </a:r>
            <a:r>
              <a:rPr lang="en-US" sz="2000" dirty="0">
                <a:hlinkClick r:id="rId2"/>
              </a:rPr>
              <a:t>https://docs.wpilib.org/en/stable/docs/software/can-devices/third-party-devices.html</a:t>
            </a:r>
            <a:endParaRPr lang="en-US" sz="2000" dirty="0"/>
          </a:p>
          <a:p>
            <a:r>
              <a:rPr lang="en-US" sz="2000" dirty="0"/>
              <a:t>Source Documents for </a:t>
            </a:r>
            <a:r>
              <a:rPr lang="en-US" sz="2000" dirty="0" err="1"/>
              <a:t>CANSparkMax</a:t>
            </a:r>
            <a:r>
              <a:rPr lang="en-US" sz="2000" dirty="0"/>
              <a:t>: https://codedocs.revrobotics.com/java/com/revrobotics/cansparkmax</a:t>
            </a:r>
          </a:p>
          <a:p>
            <a:r>
              <a:rPr lang="en-US" sz="2000" dirty="0"/>
              <a:t>Source Documents for </a:t>
            </a:r>
            <a:r>
              <a:rPr lang="en-US" sz="2000" dirty="0" err="1"/>
              <a:t>WPI_TalonFx</a:t>
            </a:r>
            <a:r>
              <a:rPr lang="en-US" sz="2000" dirty="0"/>
              <a:t>: https://api.ctr-electronics.com/phoenix/release/cpp/classctre_1_1phoenix_1_1motorcontrol_1_1can_1_1_w_p_i___talon_f_x.html</a:t>
            </a:r>
          </a:p>
        </p:txBody>
      </p:sp>
    </p:spTree>
    <p:extLst>
      <p:ext uri="{BB962C8B-B14F-4D97-AF65-F5344CB8AC3E}">
        <p14:creationId xmlns:p14="http://schemas.microsoft.com/office/powerpoint/2010/main" val="84028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9ABDEE-E709-47BA-A619-D7C067C236DF}">
  <we:reference id="e6890d58-51ce-4572-9272-a9ab2dd6f31e" version="1.1.0.0" store="EXCatalog" storeType="EXCatalog"/>
  <we:alternateReferences>
    <we:reference id="WA200002334" version="1.1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272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Code Team Meeting #2: Motors and CANCoders</vt:lpstr>
      <vt:lpstr>Motors</vt:lpstr>
      <vt:lpstr>Encoders</vt:lpstr>
      <vt:lpstr>CANCoders</vt:lpstr>
      <vt:lpstr>Useful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SATVIK</dc:creator>
  <cp:lastModifiedBy>REDDY, SATVIK</cp:lastModifiedBy>
  <cp:revision>1</cp:revision>
  <dcterms:created xsi:type="dcterms:W3CDTF">2023-09-07T23:13:48Z</dcterms:created>
  <dcterms:modified xsi:type="dcterms:W3CDTF">2023-10-26T16:53:36Z</dcterms:modified>
</cp:coreProperties>
</file>