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2" r:id="rId7"/>
    <p:sldId id="283" r:id="rId8"/>
    <p:sldId id="284" r:id="rId9"/>
    <p:sldId id="289" r:id="rId10"/>
    <p:sldId id="285" r:id="rId11"/>
    <p:sldId id="28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C5827/2023Private/blob/main/src/main/java/frc/robot/subsystems/FlapdexerSubsystem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pilib.org/en/stable/docs/software/commandbased/subsystems.html" TargetMode="External"/><Relationship Id="rId2" Type="http://schemas.openxmlformats.org/officeDocument/2006/relationships/hyperlink" Target="https://docs.wpilib.org/en/stable/docs/software/commandbased/comman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Code Team Meeting #1: Commands And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Date</a:t>
            </a:r>
            <a:r>
              <a:rPr lang="en-US" sz="2300"/>
              <a:t>: 5/18/2023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Introductions</a:t>
            </a:r>
          </a:p>
          <a:p>
            <a:pPr marL="36900" lvl="0" indent="0">
              <a:buNone/>
            </a:pPr>
            <a:r>
              <a:rPr lang="en-US" sz="2400" dirty="0"/>
              <a:t>Post-Season Plans</a:t>
            </a:r>
          </a:p>
          <a:p>
            <a:pPr marL="36900" lvl="0" indent="0">
              <a:buNone/>
            </a:pPr>
            <a:r>
              <a:rPr lang="en-US" sz="2400" dirty="0"/>
              <a:t>What is Command-Based Programming?</a:t>
            </a:r>
          </a:p>
          <a:p>
            <a:pPr marL="36900" lvl="0" indent="0">
              <a:buNone/>
            </a:pPr>
            <a:r>
              <a:rPr lang="en-US" sz="2400" dirty="0"/>
              <a:t>What are Subsystems and Commands? </a:t>
            </a:r>
          </a:p>
          <a:p>
            <a:pPr marL="36900" lvl="0" indent="0">
              <a:buNone/>
            </a:pPr>
            <a:r>
              <a:rPr lang="en-US" sz="2400" dirty="0"/>
              <a:t>Where do we use them?</a:t>
            </a:r>
          </a:p>
          <a:p>
            <a:pPr marL="36900" lvl="0" indent="0">
              <a:buNone/>
            </a:pPr>
            <a:r>
              <a:rPr lang="en-US" sz="2400" dirty="0"/>
              <a:t>Practice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C1E9-33A1-BE2D-4B43-1749C38A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2741-F0DF-EA27-B70B-156B04B7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WPI Lib resources to code and instruct the robot</a:t>
            </a:r>
          </a:p>
          <a:p>
            <a:r>
              <a:rPr lang="en-US" sz="3000" dirty="0"/>
              <a:t>Command-Based Programming for FRC focuses on using Commands and Subsystems</a:t>
            </a:r>
          </a:p>
          <a:p>
            <a:r>
              <a:rPr lang="en-US" sz="3000" dirty="0"/>
              <a:t>Commands represent actions the robot can take</a:t>
            </a:r>
          </a:p>
          <a:p>
            <a:r>
              <a:rPr lang="en-US" sz="3000" dirty="0"/>
              <a:t>Subsystems are collections of robot hardware (motors, lights, camera, </a:t>
            </a:r>
            <a:r>
              <a:rPr lang="en-US" sz="3000" strike="sngStrike" dirty="0"/>
              <a:t>action</a:t>
            </a:r>
            <a:r>
              <a:rPr lang="en-US" sz="3000" dirty="0"/>
              <a:t>, sensors) that are accessed by Commands</a:t>
            </a:r>
            <a:endParaRPr lang="en-US" sz="3000" strike="sngStrike" dirty="0"/>
          </a:p>
        </p:txBody>
      </p:sp>
    </p:spTree>
    <p:extLst>
      <p:ext uri="{BB962C8B-B14F-4D97-AF65-F5344CB8AC3E}">
        <p14:creationId xmlns:p14="http://schemas.microsoft.com/office/powerpoint/2010/main" val="8013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CE1-1AD6-E15B-4D3D-B4BBB90F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3B9C-72AF-2E1E-577B-D1683EA3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Subsystems store a collection of robot hardware to be accessed by other code</a:t>
            </a:r>
          </a:p>
          <a:p>
            <a:r>
              <a:rPr lang="en-US" sz="3000" dirty="0"/>
              <a:t>Subsystems are “background commands”; they will run as a default when no other command is running</a:t>
            </a:r>
          </a:p>
          <a:p>
            <a:r>
              <a:rPr lang="en-US" sz="3000" dirty="0"/>
              <a:t>Generally, subsystems are where hardware is controlled</a:t>
            </a:r>
          </a:p>
          <a:p>
            <a:r>
              <a:rPr lang="en-US" sz="3000" dirty="0"/>
              <a:t>Key Method: public void periodic()</a:t>
            </a:r>
          </a:p>
        </p:txBody>
      </p:sp>
    </p:spTree>
    <p:extLst>
      <p:ext uri="{BB962C8B-B14F-4D97-AF65-F5344CB8AC3E}">
        <p14:creationId xmlns:p14="http://schemas.microsoft.com/office/powerpoint/2010/main" val="26321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ECF-F064-7A5F-1543-1BF095C7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0586-0300-59C3-56FF-616F7555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Commands are the actions that a robot can take</a:t>
            </a:r>
          </a:p>
          <a:p>
            <a:r>
              <a:rPr lang="en-US" sz="3000" dirty="0"/>
              <a:t>A command accesses an instance subsystem to set conditions on the robot’s hardware</a:t>
            </a:r>
          </a:p>
          <a:p>
            <a:r>
              <a:rPr lang="en-US" sz="3000" dirty="0"/>
              <a:t>Key Methods: initialize(), end(), execute(), </a:t>
            </a:r>
            <a:r>
              <a:rPr lang="en-US" sz="3000" dirty="0" err="1"/>
              <a:t>isFinished</a:t>
            </a:r>
            <a:r>
              <a:rPr lang="en-US" sz="3000" dirty="0"/>
              <a:t>(), </a:t>
            </a:r>
            <a:r>
              <a:rPr lang="en-US" sz="3000" dirty="0" err="1"/>
              <a:t>addRequirements</a:t>
            </a:r>
            <a:r>
              <a:rPr lang="en-US" sz="30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4805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4B2-DB61-DD4F-F763-F5543D5F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RobotContainer</a:t>
            </a:r>
            <a:r>
              <a:rPr lang="en-US" dirty="0"/>
              <a:t> &amp; Robot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2D44-8DB1-B8A6-C2B8-68EEA16D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class controls the flow of the code when the robot is running (there shouldn’t be much in this class)</a:t>
            </a:r>
          </a:p>
          <a:p>
            <a:r>
              <a:rPr lang="en-US" dirty="0"/>
              <a:t>The Robot class instantiates a </a:t>
            </a:r>
            <a:r>
              <a:rPr lang="en-US" dirty="0" err="1"/>
              <a:t>RobotContainer</a:t>
            </a:r>
            <a:r>
              <a:rPr lang="en-US" dirty="0"/>
              <a:t> object and creates the </a:t>
            </a:r>
            <a:r>
              <a:rPr lang="en-US" dirty="0" err="1"/>
              <a:t>CommandScheduler</a:t>
            </a:r>
            <a:r>
              <a:rPr lang="en-US" dirty="0"/>
              <a:t> that control robot commands</a:t>
            </a:r>
          </a:p>
          <a:p>
            <a:r>
              <a:rPr lang="en-US" dirty="0"/>
              <a:t>The </a:t>
            </a:r>
            <a:r>
              <a:rPr lang="en-US" dirty="0" err="1"/>
              <a:t>RobotContainer</a:t>
            </a:r>
            <a:r>
              <a:rPr lang="en-US" dirty="0"/>
              <a:t> class stores subsystems </a:t>
            </a:r>
            <a:r>
              <a:rPr lang="en-US"/>
              <a:t>and commands and binds buttons to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9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F950-9929-89E2-A63E-5607F9FE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C4E9-40AB-38D2-41AD-193F8D50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Subsystem: </a:t>
            </a:r>
            <a:r>
              <a:rPr lang="en-US" dirty="0">
                <a:hlinkClick r:id="rId2"/>
              </a:rPr>
              <a:t>https://github.com/FRC5827/2023Private/blob/main/src/main/java/frc/robot/subsystems/FlapdexerSubsystem.java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Command: https://github.com/FRC5827/2023Private/blob/main/src/main/java/frc/robot/commands/FlapdexerCommand.java</a:t>
            </a:r>
          </a:p>
        </p:txBody>
      </p:sp>
    </p:spTree>
    <p:extLst>
      <p:ext uri="{BB962C8B-B14F-4D97-AF65-F5344CB8AC3E}">
        <p14:creationId xmlns:p14="http://schemas.microsoft.com/office/powerpoint/2010/main" val="1623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A91F-EF24-E66C-6816-16BD933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3FC9-6EDB-5429-0295-06A26502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FRC Explains Commands: </a:t>
            </a:r>
            <a:r>
              <a:rPr lang="en-US" dirty="0">
                <a:hlinkClick r:id="rId2"/>
              </a:rPr>
              <a:t>https://docs.wpilib.org/en/stable/docs/software/commandbased/commands.html</a:t>
            </a:r>
            <a:endParaRPr lang="en-US" dirty="0"/>
          </a:p>
          <a:p>
            <a:r>
              <a:rPr lang="en-US" dirty="0"/>
              <a:t>FRC Explains Subsystems: </a:t>
            </a:r>
            <a:r>
              <a:rPr lang="en-US" dirty="0">
                <a:hlinkClick r:id="rId3"/>
              </a:rPr>
              <a:t>https://docs.wpilib.org/en/stable/docs/software/commandbased/subsystems.html</a:t>
            </a:r>
            <a:endParaRPr lang="en-US" dirty="0"/>
          </a:p>
          <a:p>
            <a:r>
              <a:rPr lang="en-US" dirty="0"/>
              <a:t>FRC Explains how to set up a Command-Based Project: https://docs.wpilib.org/en/stable/docs/software/commandbased/structuring-command-based-project.html</a:t>
            </a:r>
          </a:p>
        </p:txBody>
      </p:sp>
    </p:spTree>
    <p:extLst>
      <p:ext uri="{BB962C8B-B14F-4D97-AF65-F5344CB8AC3E}">
        <p14:creationId xmlns:p14="http://schemas.microsoft.com/office/powerpoint/2010/main" val="8197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86F2-439F-0C40-1EDC-629C65E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next week…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E05B-1554-123F-52D4-2AFBC1AD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subsystem that would control a single motor and a command that has the motor rotate one revolution</a:t>
            </a:r>
          </a:p>
        </p:txBody>
      </p:sp>
    </p:spTree>
    <p:extLst>
      <p:ext uri="{BB962C8B-B14F-4D97-AF65-F5344CB8AC3E}">
        <p14:creationId xmlns:p14="http://schemas.microsoft.com/office/powerpoint/2010/main" val="198784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{E55E05F4-E773-4BC8-AF62-E29AE5083840}tf55705232_win32</Template>
  <TotalTime>1577</TotalTime>
  <Words>394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Code Team Meeting #1: Commands And Subsystems</vt:lpstr>
      <vt:lpstr>Agenda </vt:lpstr>
      <vt:lpstr>Command-Based Programming</vt:lpstr>
      <vt:lpstr>Subsystems</vt:lpstr>
      <vt:lpstr>Commands</vt:lpstr>
      <vt:lpstr>The RobotContainer &amp; Robot Classes</vt:lpstr>
      <vt:lpstr>Examples From This Year</vt:lpstr>
      <vt:lpstr>Useful Documents</vt:lpstr>
      <vt:lpstr>Try for next week…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Team Meeting #1: Commands And Subsystems</dc:title>
  <dc:creator>REDDY, SATVIK</dc:creator>
  <cp:lastModifiedBy>REDDY, SATVIK</cp:lastModifiedBy>
  <cp:revision>4</cp:revision>
  <dcterms:created xsi:type="dcterms:W3CDTF">2023-05-17T19:23:03Z</dcterms:created>
  <dcterms:modified xsi:type="dcterms:W3CDTF">2023-10-26T15:52:59Z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