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563329" y="1988083"/>
            <a:ext cx="10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29193" y="2300748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129193" y="254696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Adjust shooter range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Climb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219068" y="1771964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8842-AE85-4321-B2A9-3607076A461A}"/>
              </a:ext>
            </a:extLst>
          </p:cNvPr>
          <p:cNvSpPr txBox="1"/>
          <p:nvPr/>
        </p:nvSpPr>
        <p:spPr>
          <a:xfrm>
            <a:off x="3780011" y="2116082"/>
            <a:ext cx="171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Sweeper intake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Conveyer (override)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Unlock Climb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Lock climb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550190" y="1649529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Gear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1C09C-EC34-451A-8F66-8CD0031158BF}"/>
              </a:ext>
            </a:extLst>
          </p:cNvPr>
          <p:cNvSpPr txBox="1"/>
          <p:nvPr/>
        </p:nvSpPr>
        <p:spPr>
          <a:xfrm>
            <a:off x="3780011" y="3121223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Short  Shoot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711874" y="516677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Sweeper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709323" y="1047545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3238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7</cp:revision>
  <dcterms:created xsi:type="dcterms:W3CDTF">2022-02-20T16:45:59Z</dcterms:created>
  <dcterms:modified xsi:type="dcterms:W3CDTF">2022-02-21T05:07:46Z</dcterms:modified>
</cp:coreProperties>
</file>