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5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C7F82-6BD6-4D6A-A34A-5B5D18869F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E42F0D-B500-47F3-9931-AA02AABA8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5AF6B-232F-4722-98C2-043C8C7B5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3993-4ADA-4712-8C1C-5A03B9DFC7AE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94CE0-61D4-42B8-91B9-38BBF4BF9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F0C21-4F49-475A-988E-28608B755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B1EC-DF1D-477E-B0BA-F50B949A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7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B2111-57E1-486F-8894-627B008AC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EC55-1EE5-4DD6-9FC5-F433A5285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5116A-3C56-4FDA-B799-0441F40DE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3993-4ADA-4712-8C1C-5A03B9DFC7AE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3CC-705A-49F0-B995-D3B7F277E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F5BBF-A84E-4B41-AB44-96BA1FCFE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B1EC-DF1D-477E-B0BA-F50B949A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12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B6BCDE-FE55-4B60-A548-EB9CDFB632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0A86A5-5379-4A5A-A998-610691ED97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60E1A-4E54-4F8D-BB2D-2D2A9D00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3993-4ADA-4712-8C1C-5A03B9DFC7AE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6297C-94A7-4EF0-B61A-EF2F89754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894AA-0BC5-4DF1-9610-E18B8B63B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B1EC-DF1D-477E-B0BA-F50B949A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4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5095E-FA81-4E0C-833B-F8FC6BD47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E17D0-A96F-4AE6-948A-51FEC4172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53CF-4A1A-4D87-BBC8-DDE1C1745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3993-4ADA-4712-8C1C-5A03B9DFC7AE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B5CE7-FA38-44B1-B292-5B4217A13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A2BFC-A2C3-4071-A3E7-FB12F5E5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B1EC-DF1D-477E-B0BA-F50B949A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57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CAA64-8FDC-43A4-81C7-96869310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77964-F55D-4A74-B6A1-EF6922E29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401BD-3E96-4BB1-A3CF-1069B8BA1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3993-4ADA-4712-8C1C-5A03B9DFC7AE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76E10-E021-49D4-A683-2E3B2524F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D0444-F31D-42FF-BD58-3507B10D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B1EC-DF1D-477E-B0BA-F50B949A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9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3629-1069-47B5-BDB3-6B5FF64E2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9DBFA-6A37-4DB9-89C9-87766BE548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4B685-D045-4172-9BED-D67530FB7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C6DBF-24A0-4165-866B-0230CD81E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3993-4ADA-4712-8C1C-5A03B9DFC7AE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AAE39-CD7E-4D2F-BD33-341786026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53267-8FE0-4E4B-A53F-9D332741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B1EC-DF1D-477E-B0BA-F50B949A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76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A5F34-D02D-47A1-AA82-3AB4B3E5D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B30D1-B573-4326-9BC9-F1A6073BE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DC253-4BB1-4829-A476-18470920E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3AD5F3-0A8B-45C7-BD17-E982859FC3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A6A56B-2AC5-47E6-8A50-D48746501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FB4C30-4C6D-4F4A-BF0A-8C9E61DE0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3993-4ADA-4712-8C1C-5A03B9DFC7AE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F7A5BE-EDCC-41FA-ADCC-3D899CCAD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38914C-686F-4DBA-9098-2260E1871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B1EC-DF1D-477E-B0BA-F50B949A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73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ACC00-881F-46C8-9AA8-FB113A672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CD7D7D-98F0-4288-97DA-3D0379B01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3993-4ADA-4712-8C1C-5A03B9DFC7AE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A1490D-322B-4C21-A3D0-B585C1490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67B94C-A294-40C9-8C53-BE51DD601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B1EC-DF1D-477E-B0BA-F50B949A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98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398A73-767B-4F53-92F5-CF4A9D7F2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3993-4ADA-4712-8C1C-5A03B9DFC7AE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8D1EE6-0AF1-4A91-9505-CB015AB31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A9196-B16F-493B-BCED-27D0CCCFB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B1EC-DF1D-477E-B0BA-F50B949A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94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7C533-4985-40A2-8CE2-F9DF0E617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BD2AA-79E0-4489-8604-DBCE97613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ABBB-247C-4964-883B-73A776360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6BDC5-8E0D-48D1-B998-88CCB4F5B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3993-4ADA-4712-8C1C-5A03B9DFC7AE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14119-53CA-433A-94C9-7E32B4D85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386F8F-0E29-466B-A5E5-EC562B770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B1EC-DF1D-477E-B0BA-F50B949A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41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0FEFC-FE60-464A-B6D8-7E479185D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104441-69C3-4E0A-9DA5-EF40338296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76CE5-058E-4F74-A4F3-03647738B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FA705-EFBB-4BFD-A1F9-8FD83A36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3993-4ADA-4712-8C1C-5A03B9DFC7AE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7AC54-4DF1-4379-8008-4296622D0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1C16B-74C0-48A1-9144-F07D9B7ED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B1EC-DF1D-477E-B0BA-F50B949A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4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075486-7514-4004-AFB8-7EFB882A1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D9D42-5273-4FD2-BB3F-F33CF8FA5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C6F3C-E2B2-4399-A22D-DA466B4E10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3993-4ADA-4712-8C1C-5A03B9DFC7AE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3D007-3EA8-44EE-94F3-54B7E9083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B4CF9-E2D4-40B6-9150-8DE31950D2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1B1EC-DF1D-477E-B0BA-F50B949A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40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5B0B75E-6819-4FD3-9A85-CDACB82F2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505" y="-621"/>
            <a:ext cx="10472989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5B1B54-1E66-4648-95F2-DF0F9A6A6722}"/>
              </a:ext>
            </a:extLst>
          </p:cNvPr>
          <p:cNvSpPr txBox="1"/>
          <p:nvPr/>
        </p:nvSpPr>
        <p:spPr>
          <a:xfrm>
            <a:off x="1563329" y="1988083"/>
            <a:ext cx="1055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Climb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143D9F-2968-44B1-9767-BB7E260850AE}"/>
              </a:ext>
            </a:extLst>
          </p:cNvPr>
          <p:cNvSpPr txBox="1"/>
          <p:nvPr/>
        </p:nvSpPr>
        <p:spPr>
          <a:xfrm>
            <a:off x="10129193" y="2300748"/>
            <a:ext cx="643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forward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D98141-731F-45B2-B91E-A22E7A7CE073}"/>
              </a:ext>
            </a:extLst>
          </p:cNvPr>
          <p:cNvSpPr txBox="1"/>
          <p:nvPr/>
        </p:nvSpPr>
        <p:spPr>
          <a:xfrm>
            <a:off x="10129193" y="2546969"/>
            <a:ext cx="643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turn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F1122D-DFF2-4F5E-89C2-B8AB816DFAE9}"/>
              </a:ext>
            </a:extLst>
          </p:cNvPr>
          <p:cNvSpPr txBox="1"/>
          <p:nvPr/>
        </p:nvSpPr>
        <p:spPr>
          <a:xfrm>
            <a:off x="6429315" y="4588715"/>
            <a:ext cx="13578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Adjust shooter range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BAFD8B-484E-4903-84E2-8A2483B855DC}"/>
              </a:ext>
            </a:extLst>
          </p:cNvPr>
          <p:cNvSpPr txBox="1"/>
          <p:nvPr/>
        </p:nvSpPr>
        <p:spPr>
          <a:xfrm>
            <a:off x="6930267" y="2269285"/>
            <a:ext cx="14763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Climb safety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0153C9-45A6-44C2-80E9-671C42D7370A}"/>
              </a:ext>
            </a:extLst>
          </p:cNvPr>
          <p:cNvSpPr txBox="1"/>
          <p:nvPr/>
        </p:nvSpPr>
        <p:spPr>
          <a:xfrm>
            <a:off x="4104968" y="4034227"/>
            <a:ext cx="1239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Shoot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2922E8-1E92-4DF8-9A18-2C9CDEAE4644}"/>
              </a:ext>
            </a:extLst>
          </p:cNvPr>
          <p:cNvSpPr txBox="1"/>
          <p:nvPr/>
        </p:nvSpPr>
        <p:spPr>
          <a:xfrm>
            <a:off x="6219068" y="1771964"/>
            <a:ext cx="1239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Auto Align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D18842-AE85-4321-B2A9-3607076A461A}"/>
              </a:ext>
            </a:extLst>
          </p:cNvPr>
          <p:cNvSpPr txBox="1"/>
          <p:nvPr/>
        </p:nvSpPr>
        <p:spPr>
          <a:xfrm>
            <a:off x="3780011" y="2116082"/>
            <a:ext cx="17181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Sweeper intake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7C6C89-0BD5-4BCF-995E-8DCBF5CDDEF3}"/>
              </a:ext>
            </a:extLst>
          </p:cNvPr>
          <p:cNvSpPr txBox="1"/>
          <p:nvPr/>
        </p:nvSpPr>
        <p:spPr>
          <a:xfrm>
            <a:off x="3818889" y="2672282"/>
            <a:ext cx="18120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Conveyer (override)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115FB9-F22F-4193-A772-E008F588B246}"/>
              </a:ext>
            </a:extLst>
          </p:cNvPr>
          <p:cNvSpPr txBox="1"/>
          <p:nvPr/>
        </p:nvSpPr>
        <p:spPr>
          <a:xfrm>
            <a:off x="1743751" y="6150258"/>
            <a:ext cx="105598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Unlock Climb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A7B19C-F392-495D-B6B2-4DCEC59B6413}"/>
              </a:ext>
            </a:extLst>
          </p:cNvPr>
          <p:cNvSpPr txBox="1"/>
          <p:nvPr/>
        </p:nvSpPr>
        <p:spPr>
          <a:xfrm>
            <a:off x="4922521" y="6173341"/>
            <a:ext cx="105598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Lock climb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BCA1F6-DDA9-420B-B325-A7483A943E50}"/>
              </a:ext>
            </a:extLst>
          </p:cNvPr>
          <p:cNvSpPr txBox="1"/>
          <p:nvPr/>
        </p:nvSpPr>
        <p:spPr>
          <a:xfrm>
            <a:off x="7550190" y="1649529"/>
            <a:ext cx="1239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High Gear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21C09C-EC34-451A-8F66-8CD0031158BF}"/>
              </a:ext>
            </a:extLst>
          </p:cNvPr>
          <p:cNvSpPr txBox="1"/>
          <p:nvPr/>
        </p:nvSpPr>
        <p:spPr>
          <a:xfrm>
            <a:off x="3780011" y="3121223"/>
            <a:ext cx="18120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Elevator (override)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DA4BE6-20F0-40AA-B985-3DAA2A89E55C}"/>
              </a:ext>
            </a:extLst>
          </p:cNvPr>
          <p:cNvSpPr txBox="1"/>
          <p:nvPr/>
        </p:nvSpPr>
        <p:spPr>
          <a:xfrm>
            <a:off x="8711874" y="516677"/>
            <a:ext cx="13170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Sweeper up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E065DB-8230-4A24-B037-446414D7C109}"/>
              </a:ext>
            </a:extLst>
          </p:cNvPr>
          <p:cNvSpPr txBox="1"/>
          <p:nvPr/>
        </p:nvSpPr>
        <p:spPr>
          <a:xfrm>
            <a:off x="9947786" y="1577285"/>
            <a:ext cx="12934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Auto Align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57E048-32F4-4730-956A-ADC295CA9AC5}"/>
              </a:ext>
            </a:extLst>
          </p:cNvPr>
          <p:cNvSpPr txBox="1"/>
          <p:nvPr/>
        </p:nvSpPr>
        <p:spPr>
          <a:xfrm>
            <a:off x="7555596" y="986459"/>
            <a:ext cx="885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 used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B4B9F0-A858-4370-A0E6-2160FDC0DD25}"/>
              </a:ext>
            </a:extLst>
          </p:cNvPr>
          <p:cNvSpPr txBox="1"/>
          <p:nvPr/>
        </p:nvSpPr>
        <p:spPr>
          <a:xfrm>
            <a:off x="9709323" y="1047545"/>
            <a:ext cx="885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 used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FC91FE-252D-4A02-9940-F9C543A0ABD2}"/>
              </a:ext>
            </a:extLst>
          </p:cNvPr>
          <p:cNvSpPr txBox="1"/>
          <p:nvPr/>
        </p:nvSpPr>
        <p:spPr>
          <a:xfrm>
            <a:off x="3241392" y="6332383"/>
            <a:ext cx="885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 used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5C9CC7-A4C2-49C7-A7A9-07C3CC0951CF}"/>
              </a:ext>
            </a:extLst>
          </p:cNvPr>
          <p:cNvSpPr txBox="1"/>
          <p:nvPr/>
        </p:nvSpPr>
        <p:spPr>
          <a:xfrm>
            <a:off x="8074328" y="5358990"/>
            <a:ext cx="7328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Not used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6F86F4-9413-46F1-8C5F-A74AEE6B219A}"/>
              </a:ext>
            </a:extLst>
          </p:cNvPr>
          <p:cNvSpPr txBox="1"/>
          <p:nvPr/>
        </p:nvSpPr>
        <p:spPr>
          <a:xfrm>
            <a:off x="9493398" y="5887724"/>
            <a:ext cx="7328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Not used </a:t>
            </a:r>
          </a:p>
        </p:txBody>
      </p:sp>
    </p:spTree>
    <p:extLst>
      <p:ext uri="{BB962C8B-B14F-4D97-AF65-F5344CB8AC3E}">
        <p14:creationId xmlns:p14="http://schemas.microsoft.com/office/powerpoint/2010/main" val="1229463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41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Gubow</dc:creator>
  <cp:lastModifiedBy>Martin Gubow</cp:lastModifiedBy>
  <cp:revision>6</cp:revision>
  <dcterms:created xsi:type="dcterms:W3CDTF">2022-02-20T16:45:59Z</dcterms:created>
  <dcterms:modified xsi:type="dcterms:W3CDTF">2022-02-20T19:34:28Z</dcterms:modified>
</cp:coreProperties>
</file>