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9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9FC4C-0D1B-4026-BE44-6C0CDF10FB44}"/>
              </a:ext>
            </a:extLst>
          </p:cNvPr>
          <p:cNvSpPr/>
          <p:nvPr/>
        </p:nvSpPr>
        <p:spPr>
          <a:xfrm>
            <a:off x="3427524" y="650404"/>
            <a:ext cx="4418617" cy="555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9FC3F-7082-4402-BBBD-A2C9F952B83D}"/>
              </a:ext>
            </a:extLst>
          </p:cNvPr>
          <p:cNvSpPr/>
          <p:nvPr/>
        </p:nvSpPr>
        <p:spPr>
          <a:xfrm>
            <a:off x="6555945" y="853336"/>
            <a:ext cx="1032387" cy="89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RoboRio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609A-8017-4D36-9926-06D2C42AE660}"/>
              </a:ext>
            </a:extLst>
          </p:cNvPr>
          <p:cNvSpPr/>
          <p:nvPr/>
        </p:nvSpPr>
        <p:spPr>
          <a:xfrm>
            <a:off x="4596752" y="122012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21E08-98E8-4557-9AB7-771D71760D18}"/>
              </a:ext>
            </a:extLst>
          </p:cNvPr>
          <p:cNvSpPr/>
          <p:nvPr/>
        </p:nvSpPr>
        <p:spPr>
          <a:xfrm>
            <a:off x="4315074" y="1938632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sweep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E95B1-632C-4492-B6BC-23609F588A44}"/>
              </a:ext>
            </a:extLst>
          </p:cNvPr>
          <p:cNvSpPr/>
          <p:nvPr/>
        </p:nvSpPr>
        <p:spPr>
          <a:xfrm>
            <a:off x="4340757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shift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42BC7-E456-4DA9-A7E1-DAE3731E392D}"/>
              </a:ext>
            </a:extLst>
          </p:cNvPr>
          <p:cNvSpPr/>
          <p:nvPr/>
        </p:nvSpPr>
        <p:spPr>
          <a:xfrm>
            <a:off x="3557311" y="2138695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 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152F5-34CA-4934-9145-8B37FD1ED988}"/>
              </a:ext>
            </a:extLst>
          </p:cNvPr>
          <p:cNvSpPr/>
          <p:nvPr/>
        </p:nvSpPr>
        <p:spPr>
          <a:xfrm>
            <a:off x="3557311" y="1929683"/>
            <a:ext cx="681724" cy="2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Ball 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2F473-7964-4969-A64D-1ED73FB41836}"/>
              </a:ext>
            </a:extLst>
          </p:cNvPr>
          <p:cNvSpPr/>
          <p:nvPr/>
        </p:nvSpPr>
        <p:spPr>
          <a:xfrm>
            <a:off x="6728327" y="3661643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sweep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7F425-C0D4-4156-A869-30C38BF398D9}"/>
              </a:ext>
            </a:extLst>
          </p:cNvPr>
          <p:cNvSpPr/>
          <p:nvPr/>
        </p:nvSpPr>
        <p:spPr>
          <a:xfrm>
            <a:off x="701791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conveyer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8A604-9134-495C-A0EB-81B6640B7CAE}"/>
              </a:ext>
            </a:extLst>
          </p:cNvPr>
          <p:cNvSpPr/>
          <p:nvPr/>
        </p:nvSpPr>
        <p:spPr>
          <a:xfrm>
            <a:off x="7361695" y="3666931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CDB75-C755-40E8-809F-1CABEBDC6A15}"/>
              </a:ext>
            </a:extLst>
          </p:cNvPr>
          <p:cNvSpPr/>
          <p:nvPr/>
        </p:nvSpPr>
        <p:spPr>
          <a:xfrm>
            <a:off x="6558894" y="1938632"/>
            <a:ext cx="513244" cy="40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7E9E-8219-4710-9CBE-7F0A9DD078DC}"/>
              </a:ext>
            </a:extLst>
          </p:cNvPr>
          <p:cNvSpPr/>
          <p:nvPr/>
        </p:nvSpPr>
        <p:spPr>
          <a:xfrm>
            <a:off x="3557311" y="650404"/>
            <a:ext cx="1333254" cy="34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B2E7B-B6FC-46C3-81B4-CA5E64D74F44}"/>
              </a:ext>
            </a:extLst>
          </p:cNvPr>
          <p:cNvSpPr/>
          <p:nvPr/>
        </p:nvSpPr>
        <p:spPr>
          <a:xfrm>
            <a:off x="3707744" y="4211890"/>
            <a:ext cx="1032387" cy="153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873D99-557B-4582-9906-87CF38A373DA}"/>
              </a:ext>
            </a:extLst>
          </p:cNvPr>
          <p:cNvSpPr/>
          <p:nvPr/>
        </p:nvSpPr>
        <p:spPr>
          <a:xfrm>
            <a:off x="6117562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elevator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91067-88E6-4F8C-BF08-E7A5654634F1}"/>
              </a:ext>
            </a:extLst>
          </p:cNvPr>
          <p:cNvSpPr/>
          <p:nvPr/>
        </p:nvSpPr>
        <p:spPr>
          <a:xfrm>
            <a:off x="6407150" y="3661642"/>
            <a:ext cx="194858" cy="35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81FF7-C5DE-4FE8-A279-58ECF4B15E32}"/>
              </a:ext>
            </a:extLst>
          </p:cNvPr>
          <p:cNvSpPr txBox="1"/>
          <p:nvPr/>
        </p:nvSpPr>
        <p:spPr>
          <a:xfrm>
            <a:off x="5257048" y="122360"/>
            <a:ext cx="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E827A-D597-4857-8667-29352DE5388E}"/>
              </a:ext>
            </a:extLst>
          </p:cNvPr>
          <p:cNvSpPr/>
          <p:nvPr/>
        </p:nvSpPr>
        <p:spPr>
          <a:xfrm>
            <a:off x="6407150" y="5113862"/>
            <a:ext cx="1181182" cy="59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117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371725" y="1057275"/>
            <a:ext cx="8124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endParaRPr lang="en-US" dirty="0"/>
          </a:p>
          <a:p>
            <a:r>
              <a:rPr lang="en-US" dirty="0"/>
              <a:t>Drive Right 1 = 1</a:t>
            </a:r>
          </a:p>
          <a:p>
            <a:r>
              <a:rPr lang="en-US" dirty="0"/>
              <a:t>Drive Right 2 = 2</a:t>
            </a:r>
          </a:p>
          <a:p>
            <a:r>
              <a:rPr lang="en-US" dirty="0"/>
              <a:t>Drive Left 1  = 3</a:t>
            </a:r>
          </a:p>
          <a:p>
            <a:r>
              <a:rPr lang="en-US" dirty="0"/>
              <a:t>Drive left 2 = 4</a:t>
            </a:r>
          </a:p>
          <a:p>
            <a:r>
              <a:rPr lang="en-US" dirty="0"/>
              <a:t>Shooter  Top  = 5</a:t>
            </a:r>
          </a:p>
          <a:p>
            <a:r>
              <a:rPr lang="en-US" dirty="0"/>
              <a:t>Shooter Bottom 6</a:t>
            </a:r>
          </a:p>
          <a:p>
            <a:r>
              <a:rPr lang="en-US" dirty="0"/>
              <a:t>Elevator = 7</a:t>
            </a:r>
          </a:p>
          <a:p>
            <a:r>
              <a:rPr lang="en-US" dirty="0"/>
              <a:t>Intake = 8</a:t>
            </a:r>
          </a:p>
          <a:p>
            <a:r>
              <a:rPr lang="en-US" dirty="0"/>
              <a:t>Conveyer = 9</a:t>
            </a:r>
          </a:p>
          <a:p>
            <a:r>
              <a:rPr lang="en-US" dirty="0"/>
              <a:t>Climber = 10</a:t>
            </a:r>
          </a:p>
          <a:p>
            <a:r>
              <a:rPr lang="en-US" dirty="0"/>
              <a:t>Climber winch lock  = 11</a:t>
            </a:r>
          </a:p>
          <a:p>
            <a:r>
              <a:rPr lang="en-US" dirty="0"/>
              <a:t>Camera light = 12 </a:t>
            </a:r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B0B75E-6819-4FD3-9A85-CDACB82F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05" y="-621"/>
            <a:ext cx="104729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B1B54-1E66-4648-95F2-DF0F9A6A6722}"/>
              </a:ext>
            </a:extLst>
          </p:cNvPr>
          <p:cNvSpPr txBox="1"/>
          <p:nvPr/>
        </p:nvSpPr>
        <p:spPr>
          <a:xfrm>
            <a:off x="1563329" y="1988083"/>
            <a:ext cx="10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3D9F-2968-44B1-9767-BB7E260850AE}"/>
              </a:ext>
            </a:extLst>
          </p:cNvPr>
          <p:cNvSpPr txBox="1"/>
          <p:nvPr/>
        </p:nvSpPr>
        <p:spPr>
          <a:xfrm>
            <a:off x="10129193" y="2300748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98141-731F-45B2-B91E-A22E7A7CE073}"/>
              </a:ext>
            </a:extLst>
          </p:cNvPr>
          <p:cNvSpPr txBox="1"/>
          <p:nvPr/>
        </p:nvSpPr>
        <p:spPr>
          <a:xfrm>
            <a:off x="10129193" y="2546969"/>
            <a:ext cx="64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1122D-DFF2-4F5E-89C2-B8AB816DFAE9}"/>
              </a:ext>
            </a:extLst>
          </p:cNvPr>
          <p:cNvSpPr txBox="1"/>
          <p:nvPr/>
        </p:nvSpPr>
        <p:spPr>
          <a:xfrm>
            <a:off x="6429315" y="4588715"/>
            <a:ext cx="1357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Adjust shooter range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AFD8B-484E-4903-84E2-8A2483B855DC}"/>
              </a:ext>
            </a:extLst>
          </p:cNvPr>
          <p:cNvSpPr txBox="1"/>
          <p:nvPr/>
        </p:nvSpPr>
        <p:spPr>
          <a:xfrm>
            <a:off x="6930267" y="2269285"/>
            <a:ext cx="1476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Climb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53C9-45A6-44C2-80E9-671C42D7370A}"/>
              </a:ext>
            </a:extLst>
          </p:cNvPr>
          <p:cNvSpPr txBox="1"/>
          <p:nvPr/>
        </p:nvSpPr>
        <p:spPr>
          <a:xfrm>
            <a:off x="4104968" y="4034227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922E8-1E92-4DF8-9A18-2C9CDEAE4644}"/>
              </a:ext>
            </a:extLst>
          </p:cNvPr>
          <p:cNvSpPr txBox="1"/>
          <p:nvPr/>
        </p:nvSpPr>
        <p:spPr>
          <a:xfrm>
            <a:off x="6219068" y="1771964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18842-AE85-4321-B2A9-3607076A461A}"/>
              </a:ext>
            </a:extLst>
          </p:cNvPr>
          <p:cNvSpPr txBox="1"/>
          <p:nvPr/>
        </p:nvSpPr>
        <p:spPr>
          <a:xfrm>
            <a:off x="3780011" y="2116082"/>
            <a:ext cx="1718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Sweeper intake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C6C89-0BD5-4BCF-995E-8DCBF5CDDEF3}"/>
              </a:ext>
            </a:extLst>
          </p:cNvPr>
          <p:cNvSpPr txBox="1"/>
          <p:nvPr/>
        </p:nvSpPr>
        <p:spPr>
          <a:xfrm>
            <a:off x="3818889" y="2672282"/>
            <a:ext cx="1812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Conveyer (override)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5FB9-F22F-4193-A772-E008F588B246}"/>
              </a:ext>
            </a:extLst>
          </p:cNvPr>
          <p:cNvSpPr txBox="1"/>
          <p:nvPr/>
        </p:nvSpPr>
        <p:spPr>
          <a:xfrm>
            <a:off x="1743751" y="6150258"/>
            <a:ext cx="1055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Unlock Climb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7B19C-F392-495D-B6B2-4DCEC59B6413}"/>
              </a:ext>
            </a:extLst>
          </p:cNvPr>
          <p:cNvSpPr txBox="1"/>
          <p:nvPr/>
        </p:nvSpPr>
        <p:spPr>
          <a:xfrm>
            <a:off x="4922521" y="6173341"/>
            <a:ext cx="10559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Lock climb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CA1F6-DDA9-420B-B325-A7483A943E50}"/>
              </a:ext>
            </a:extLst>
          </p:cNvPr>
          <p:cNvSpPr txBox="1"/>
          <p:nvPr/>
        </p:nvSpPr>
        <p:spPr>
          <a:xfrm>
            <a:off x="7550190" y="1649529"/>
            <a:ext cx="12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 Gear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4BE6-20F0-40AA-B985-3DAA2A89E55C}"/>
              </a:ext>
            </a:extLst>
          </p:cNvPr>
          <p:cNvSpPr txBox="1"/>
          <p:nvPr/>
        </p:nvSpPr>
        <p:spPr>
          <a:xfrm>
            <a:off x="8711874" y="516677"/>
            <a:ext cx="131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Sweeper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065DB-8230-4A24-B037-446414D7C109}"/>
              </a:ext>
            </a:extLst>
          </p:cNvPr>
          <p:cNvSpPr txBox="1"/>
          <p:nvPr/>
        </p:nvSpPr>
        <p:spPr>
          <a:xfrm>
            <a:off x="9947786" y="1577285"/>
            <a:ext cx="1293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Auto Align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7E048-32F4-4730-956A-ADC295CA9AC5}"/>
              </a:ext>
            </a:extLst>
          </p:cNvPr>
          <p:cNvSpPr txBox="1"/>
          <p:nvPr/>
        </p:nvSpPr>
        <p:spPr>
          <a:xfrm>
            <a:off x="7555596" y="98645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B4B9F0-A858-4370-A0E6-2160FDC0DD25}"/>
              </a:ext>
            </a:extLst>
          </p:cNvPr>
          <p:cNvSpPr txBox="1"/>
          <p:nvPr/>
        </p:nvSpPr>
        <p:spPr>
          <a:xfrm>
            <a:off x="9598202" y="1055474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Climb override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C91FE-252D-4A02-9940-F9C543A0ABD2}"/>
              </a:ext>
            </a:extLst>
          </p:cNvPr>
          <p:cNvSpPr txBox="1"/>
          <p:nvPr/>
        </p:nvSpPr>
        <p:spPr>
          <a:xfrm>
            <a:off x="3241392" y="6348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C9CC7-A4C2-49C7-A7A9-07C3CC0951CF}"/>
              </a:ext>
            </a:extLst>
          </p:cNvPr>
          <p:cNvSpPr txBox="1"/>
          <p:nvPr/>
        </p:nvSpPr>
        <p:spPr>
          <a:xfrm>
            <a:off x="8074328" y="5358990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86F4-9413-46F1-8C5F-A74AEE6B219A}"/>
              </a:ext>
            </a:extLst>
          </p:cNvPr>
          <p:cNvSpPr txBox="1"/>
          <p:nvPr/>
        </p:nvSpPr>
        <p:spPr>
          <a:xfrm>
            <a:off x="9493398" y="588772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used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F9DB4-E4E6-48A3-9713-414BDE65D81A}"/>
              </a:ext>
            </a:extLst>
          </p:cNvPr>
          <p:cNvSpPr txBox="1"/>
          <p:nvPr/>
        </p:nvSpPr>
        <p:spPr>
          <a:xfrm>
            <a:off x="4104968" y="312060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used </a:t>
            </a:r>
          </a:p>
        </p:txBody>
      </p:sp>
    </p:spTree>
    <p:extLst>
      <p:ext uri="{BB962C8B-B14F-4D97-AF65-F5344CB8AC3E}">
        <p14:creationId xmlns:p14="http://schemas.microsoft.com/office/powerpoint/2010/main" val="12294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107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13</cp:revision>
  <dcterms:created xsi:type="dcterms:W3CDTF">2022-02-20T16:45:59Z</dcterms:created>
  <dcterms:modified xsi:type="dcterms:W3CDTF">2022-02-24T16:11:27Z</dcterms:modified>
</cp:coreProperties>
</file>