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8" autoAdjust="0"/>
    <p:restoredTop sz="94660"/>
  </p:normalViewPr>
  <p:slideViewPr>
    <p:cSldViewPr snapToGrid="0">
      <p:cViewPr varScale="1">
        <p:scale>
          <a:sx n="95" d="100"/>
          <a:sy n="95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7F82-6BD6-4D6A-A34A-5B5D18869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2F0D-B500-47F3-9931-AA02AABA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AF6B-232F-4722-98C2-043C8C7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4CE0-61D4-42B8-91B9-38BBF4B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0C21-4F49-475A-988E-28608B75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2111-57E1-486F-8894-627B008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EC55-1EE5-4DD6-9FC5-F433A528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16A-3C56-4FDA-B799-0441F40D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3CC-705A-49F0-B995-D3B7F277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5BBF-A84E-4B41-AB44-96BA1FCF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BCDE-FE55-4B60-A548-EB9CDFB6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86A5-5379-4A5A-A998-610691ED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0E1A-4E54-4F8D-BB2D-2D2A9D0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297C-94A7-4EF0-B61A-EF2F8975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94AA-0BC5-4DF1-9610-E18B8B6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095E-FA81-4E0C-833B-F8FC6BD4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17D0-A96F-4AE6-948A-51FEC417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53CF-4A1A-4D87-BBC8-DDE1C174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5CE7-FA38-44B1-B292-5B4217A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2BFC-A2C3-4071-A3E7-FB12F5E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AA64-8FDC-43A4-81C7-96869310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7964-F55D-4A74-B6A1-EF6922E2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01BD-3E96-4BB1-A3CF-1069B8B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6E10-E021-49D4-A683-2E3B2524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0444-F31D-42FF-BD58-3507B10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3629-1069-47B5-BDB3-6B5FF64E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DBFA-6A37-4DB9-89C9-87766BE5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B685-D045-4172-9BED-D67530FB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6DBF-24A0-4165-866B-0230CD8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AE39-CD7E-4D2F-BD33-34178602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3267-8FE0-4E4B-A53F-9D33274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5F34-D02D-47A1-AA82-3AB4B3E5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30D1-B573-4326-9BC9-F1A6073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DC253-4BB1-4829-A476-18470920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AD5F3-0A8B-45C7-BD17-E982859FC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A56B-2AC5-47E6-8A50-D48746501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B4C30-4C6D-4F4A-BF0A-8C9E61DE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7A5BE-EDCC-41FA-ADCC-3D899CCA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8914C-686F-4DBA-9098-2260E18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C00-881F-46C8-9AA8-FB113A6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D7D7D-98F0-4288-97DA-3D0379B0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1490D-322B-4C21-A3D0-B585C149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B94C-A294-40C9-8C53-BE51DD60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8A73-767B-4F53-92F5-CF4A9D7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D1EE6-0AF1-4A91-9505-CB015AB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A9196-B16F-493B-BCED-27D0CCCF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C533-4985-40A2-8CE2-F9DF0E61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D2AA-79E0-4489-8604-DBCE9761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ABBB-247C-4964-883B-73A77636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6BDC5-8E0D-48D1-B998-88CCB4F5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4119-53CA-433A-94C9-7E32B4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6F8F-0E29-466B-A5E5-EC562B7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FEFC-FE60-464A-B6D8-7E47918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04441-69C3-4E0A-9DA5-EF403382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76CE5-058E-4F74-A4F3-03647738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FA705-EFBB-4BFD-A1F9-8FD83A3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AC54-4DF1-4379-8008-4296622D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C16B-74C0-48A1-9144-F07D9B7E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75486-7514-4004-AFB8-7EFB882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9D42-5273-4FD2-BB3F-F33CF8FA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6F3C-E2B2-4399-A22D-DA466B4E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3993-4ADA-4712-8C1C-5A03B9DFC7AE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D007-3EA8-44EE-94F3-54B7E908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4CF9-E2D4-40B6-9150-8DE31950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B1EC-DF1D-477E-B0BA-F50B949A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5B7FD-C079-4C1A-AC8C-99BB0A40D134}"/>
              </a:ext>
            </a:extLst>
          </p:cNvPr>
          <p:cNvSpPr txBox="1"/>
          <p:nvPr/>
        </p:nvSpPr>
        <p:spPr>
          <a:xfrm>
            <a:off x="2141171" y="543792"/>
            <a:ext cx="31146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ID</a:t>
            </a:r>
          </a:p>
          <a:p>
            <a:r>
              <a:rPr lang="en-US" dirty="0"/>
              <a:t>---- FX ---- </a:t>
            </a:r>
          </a:p>
          <a:p>
            <a:r>
              <a:rPr lang="en-US" dirty="0"/>
              <a:t>Front Right Steer = 1</a:t>
            </a:r>
          </a:p>
          <a:p>
            <a:r>
              <a:rPr lang="en-US" dirty="0"/>
              <a:t>Front Right  Encode  = 2</a:t>
            </a:r>
          </a:p>
          <a:p>
            <a:r>
              <a:rPr lang="en-US" dirty="0"/>
              <a:t>Front Right Drive  = 3</a:t>
            </a:r>
          </a:p>
          <a:p>
            <a:r>
              <a:rPr lang="en-US" dirty="0"/>
              <a:t>Back  Right Steer = 4</a:t>
            </a:r>
          </a:p>
          <a:p>
            <a:r>
              <a:rPr lang="en-US" dirty="0"/>
              <a:t>Back Right  Encode   = 5</a:t>
            </a:r>
          </a:p>
          <a:p>
            <a:r>
              <a:rPr lang="en-US" dirty="0"/>
              <a:t>Back Right Drive  = 6</a:t>
            </a:r>
          </a:p>
          <a:p>
            <a:r>
              <a:rPr lang="en-US" dirty="0"/>
              <a:t>Back Left Steer = 7</a:t>
            </a:r>
          </a:p>
          <a:p>
            <a:r>
              <a:rPr lang="en-US" dirty="0"/>
              <a:t>Back Left  Encode   = 8</a:t>
            </a:r>
          </a:p>
          <a:p>
            <a:r>
              <a:rPr lang="en-US" dirty="0"/>
              <a:t>Back Left Drive  = 9</a:t>
            </a:r>
          </a:p>
          <a:p>
            <a:r>
              <a:rPr lang="en-US" dirty="0"/>
              <a:t>Front Left Steer = 10</a:t>
            </a:r>
          </a:p>
          <a:p>
            <a:r>
              <a:rPr lang="en-US" dirty="0"/>
              <a:t>Front Left  Encode   = 11</a:t>
            </a:r>
          </a:p>
          <a:p>
            <a:r>
              <a:rPr lang="en-US" dirty="0"/>
              <a:t>Front Left Drive  = 12</a:t>
            </a:r>
          </a:p>
          <a:p>
            <a:r>
              <a:rPr lang="en-US" dirty="0"/>
              <a:t>Climb R 14 </a:t>
            </a:r>
          </a:p>
          <a:p>
            <a:r>
              <a:rPr lang="en-US" dirty="0"/>
              <a:t>Climb L 15</a:t>
            </a:r>
          </a:p>
          <a:p>
            <a:r>
              <a:rPr lang="en-US" dirty="0"/>
              <a:t>Intake sweep  16  - Talon</a:t>
            </a:r>
          </a:p>
          <a:p>
            <a:r>
              <a:rPr lang="en-US" dirty="0"/>
              <a:t>Elevator  R  17 – Max</a:t>
            </a:r>
          </a:p>
          <a:p>
            <a:r>
              <a:rPr lang="en-US" dirty="0"/>
              <a:t>Elevator  L  18 – Max</a:t>
            </a:r>
          </a:p>
          <a:p>
            <a:r>
              <a:rPr lang="en-US" dirty="0"/>
              <a:t>Shoot L  19 – Max</a:t>
            </a:r>
          </a:p>
          <a:p>
            <a:r>
              <a:rPr lang="en-US" dirty="0"/>
              <a:t>Shoot R  20 – Max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2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Gubow</dc:creator>
  <cp:lastModifiedBy>Martin Gubow</cp:lastModifiedBy>
  <cp:revision>18</cp:revision>
  <dcterms:created xsi:type="dcterms:W3CDTF">2022-02-20T16:45:59Z</dcterms:created>
  <dcterms:modified xsi:type="dcterms:W3CDTF">2024-01-30T23:53:07Z</dcterms:modified>
</cp:coreProperties>
</file>