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8" autoAdjust="0"/>
    <p:restoredTop sz="94660"/>
  </p:normalViewPr>
  <p:slideViewPr>
    <p:cSldViewPr snapToGrid="0">
      <p:cViewPr>
        <p:scale>
          <a:sx n="125" d="100"/>
          <a:sy n="125" d="100"/>
        </p:scale>
        <p:origin x="197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7F82-6BD6-4D6A-A34A-5B5D18869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42F0D-B500-47F3-9931-AA02AABA8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AF6B-232F-4722-98C2-043C8C7B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94CE0-61D4-42B8-91B9-38BBF4BF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0C21-4F49-475A-988E-28608B75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2111-57E1-486F-8894-627B008A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EC55-1EE5-4DD6-9FC5-F433A5285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116A-3C56-4FDA-B799-0441F40D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3CC-705A-49F0-B995-D3B7F277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5BBF-A84E-4B41-AB44-96BA1FCF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BCDE-FE55-4B60-A548-EB9CDFB63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A86A5-5379-4A5A-A998-610691ED9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0E1A-4E54-4F8D-BB2D-2D2A9D00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6297C-94A7-4EF0-B61A-EF2F8975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94AA-0BC5-4DF1-9610-E18B8B63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095E-FA81-4E0C-833B-F8FC6BD4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17D0-A96F-4AE6-948A-51FEC417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53CF-4A1A-4D87-BBC8-DDE1C174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5CE7-FA38-44B1-B292-5B4217A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2BFC-A2C3-4071-A3E7-FB12F5E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AA64-8FDC-43A4-81C7-96869310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77964-F55D-4A74-B6A1-EF6922E2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01BD-3E96-4BB1-A3CF-1069B8BA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76E10-E021-49D4-A683-2E3B2524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0444-F31D-42FF-BD58-3507B10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3629-1069-47B5-BDB3-6B5FF64E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DBFA-6A37-4DB9-89C9-87766BE54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B685-D045-4172-9BED-D67530FB7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C6DBF-24A0-4165-866B-0230CD81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AAE39-CD7E-4D2F-BD33-34178602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53267-8FE0-4E4B-A53F-9D33274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7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5F34-D02D-47A1-AA82-3AB4B3E5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30D1-B573-4326-9BC9-F1A6073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DC253-4BB1-4829-A476-18470920E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AD5F3-0A8B-45C7-BD17-E982859FC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6A56B-2AC5-47E6-8A50-D48746501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B4C30-4C6D-4F4A-BF0A-8C9E61DE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7A5BE-EDCC-41FA-ADCC-3D899CCA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8914C-686F-4DBA-9098-2260E187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CC00-881F-46C8-9AA8-FB113A67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D7D7D-98F0-4288-97DA-3D0379B0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1490D-322B-4C21-A3D0-B585C149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7B94C-A294-40C9-8C53-BE51DD60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9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8A73-767B-4F53-92F5-CF4A9D7F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D1EE6-0AF1-4A91-9505-CB015AB3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A9196-B16F-493B-BCED-27D0CCCF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C533-4985-40A2-8CE2-F9DF0E61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D2AA-79E0-4489-8604-DBCE9761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ABBB-247C-4964-883B-73A77636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6BDC5-8E0D-48D1-B998-88CCB4F5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4119-53CA-433A-94C9-7E32B4D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86F8F-0E29-466B-A5E5-EC562B77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4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FEFC-FE60-464A-B6D8-7E47918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04441-69C3-4E0A-9DA5-EF4033829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76CE5-058E-4F74-A4F3-03647738B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FA705-EFBB-4BFD-A1F9-8FD83A36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7AC54-4DF1-4379-8008-4296622D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1C16B-74C0-48A1-9144-F07D9B7E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75486-7514-4004-AFB8-7EFB882A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D9D42-5273-4FD2-BB3F-F33CF8FA5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6F3C-E2B2-4399-A22D-DA466B4E1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D007-3EA8-44EE-94F3-54B7E9083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4CF9-E2D4-40B6-9150-8DE31950D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B0B75E-6819-4FD3-9A85-CDACB82F2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09" y="-621"/>
            <a:ext cx="1047298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5B1B54-1E66-4648-95F2-DF0F9A6A6722}"/>
              </a:ext>
            </a:extLst>
          </p:cNvPr>
          <p:cNvSpPr txBox="1"/>
          <p:nvPr/>
        </p:nvSpPr>
        <p:spPr>
          <a:xfrm>
            <a:off x="1364048" y="1988083"/>
            <a:ext cx="13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rotate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43D9F-2968-44B1-9767-BB7E260850AE}"/>
              </a:ext>
            </a:extLst>
          </p:cNvPr>
          <p:cNvSpPr txBox="1"/>
          <p:nvPr/>
        </p:nvSpPr>
        <p:spPr>
          <a:xfrm>
            <a:off x="10145066" y="2298239"/>
            <a:ext cx="64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98141-731F-45B2-B91E-A22E7A7CE073}"/>
              </a:ext>
            </a:extLst>
          </p:cNvPr>
          <p:cNvSpPr txBox="1"/>
          <p:nvPr/>
        </p:nvSpPr>
        <p:spPr>
          <a:xfrm>
            <a:off x="10243698" y="2520993"/>
            <a:ext cx="64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turn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1122D-DFF2-4F5E-89C2-B8AB816DFAE9}"/>
              </a:ext>
            </a:extLst>
          </p:cNvPr>
          <p:cNvSpPr txBox="1"/>
          <p:nvPr/>
        </p:nvSpPr>
        <p:spPr>
          <a:xfrm>
            <a:off x="6429315" y="4588715"/>
            <a:ext cx="1357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 used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BAFD8B-484E-4903-84E2-8A2483B855DC}"/>
              </a:ext>
            </a:extLst>
          </p:cNvPr>
          <p:cNvSpPr txBox="1"/>
          <p:nvPr/>
        </p:nvSpPr>
        <p:spPr>
          <a:xfrm>
            <a:off x="6930267" y="2269285"/>
            <a:ext cx="1476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used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153C9-45A6-44C2-80E9-671C42D7370A}"/>
              </a:ext>
            </a:extLst>
          </p:cNvPr>
          <p:cNvSpPr txBox="1"/>
          <p:nvPr/>
        </p:nvSpPr>
        <p:spPr>
          <a:xfrm>
            <a:off x="4104968" y="4034227"/>
            <a:ext cx="12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Shoot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922E8-1E92-4DF8-9A18-2C9CDEAE4644}"/>
              </a:ext>
            </a:extLst>
          </p:cNvPr>
          <p:cNvSpPr txBox="1"/>
          <p:nvPr/>
        </p:nvSpPr>
        <p:spPr>
          <a:xfrm>
            <a:off x="6194220" y="1708805"/>
            <a:ext cx="1264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Auto Level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7C6C89-0BD5-4BCF-995E-8DCBF5CDDEF3}"/>
              </a:ext>
            </a:extLst>
          </p:cNvPr>
          <p:cNvSpPr txBox="1"/>
          <p:nvPr/>
        </p:nvSpPr>
        <p:spPr>
          <a:xfrm>
            <a:off x="3818889" y="2672282"/>
            <a:ext cx="1812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Intake off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115FB9-F22F-4193-A772-E008F588B246}"/>
              </a:ext>
            </a:extLst>
          </p:cNvPr>
          <p:cNvSpPr txBox="1"/>
          <p:nvPr/>
        </p:nvSpPr>
        <p:spPr>
          <a:xfrm>
            <a:off x="1743751" y="6150258"/>
            <a:ext cx="10559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Not used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7B19C-F392-495D-B6B2-4DCEC59B6413}"/>
              </a:ext>
            </a:extLst>
          </p:cNvPr>
          <p:cNvSpPr txBox="1"/>
          <p:nvPr/>
        </p:nvSpPr>
        <p:spPr>
          <a:xfrm>
            <a:off x="4922521" y="6173341"/>
            <a:ext cx="10559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Not used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BCA1F6-DDA9-420B-B325-A7483A943E50}"/>
              </a:ext>
            </a:extLst>
          </p:cNvPr>
          <p:cNvSpPr txBox="1"/>
          <p:nvPr/>
        </p:nvSpPr>
        <p:spPr>
          <a:xfrm>
            <a:off x="7454404" y="1631861"/>
            <a:ext cx="12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Field Centric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DA4BE6-20F0-40AA-B985-3DAA2A89E55C}"/>
              </a:ext>
            </a:extLst>
          </p:cNvPr>
          <p:cNvSpPr txBox="1"/>
          <p:nvPr/>
        </p:nvSpPr>
        <p:spPr>
          <a:xfrm>
            <a:off x="8647618" y="516676"/>
            <a:ext cx="1317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Intake 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E065DB-8230-4A24-B037-446414D7C109}"/>
              </a:ext>
            </a:extLst>
          </p:cNvPr>
          <p:cNvSpPr txBox="1"/>
          <p:nvPr/>
        </p:nvSpPr>
        <p:spPr>
          <a:xfrm>
            <a:off x="9947786" y="1577285"/>
            <a:ext cx="1293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Not used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7E048-32F4-4730-956A-ADC295CA9AC5}"/>
              </a:ext>
            </a:extLst>
          </p:cNvPr>
          <p:cNvSpPr txBox="1"/>
          <p:nvPr/>
        </p:nvSpPr>
        <p:spPr>
          <a:xfrm>
            <a:off x="7555596" y="986459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B4B9F0-A858-4370-A0E6-2160FDC0DD25}"/>
              </a:ext>
            </a:extLst>
          </p:cNvPr>
          <p:cNvSpPr txBox="1"/>
          <p:nvPr/>
        </p:nvSpPr>
        <p:spPr>
          <a:xfrm>
            <a:off x="9598202" y="105547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used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FC91FE-252D-4A02-9940-F9C543A0ABD2}"/>
              </a:ext>
            </a:extLst>
          </p:cNvPr>
          <p:cNvSpPr txBox="1"/>
          <p:nvPr/>
        </p:nvSpPr>
        <p:spPr>
          <a:xfrm>
            <a:off x="3241392" y="6348129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C9CC7-A4C2-49C7-A7A9-07C3CC0951CF}"/>
              </a:ext>
            </a:extLst>
          </p:cNvPr>
          <p:cNvSpPr txBox="1"/>
          <p:nvPr/>
        </p:nvSpPr>
        <p:spPr>
          <a:xfrm>
            <a:off x="8074328" y="5358990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used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6F86F4-9413-46F1-8C5F-A74AEE6B219A}"/>
              </a:ext>
            </a:extLst>
          </p:cNvPr>
          <p:cNvSpPr txBox="1"/>
          <p:nvPr/>
        </p:nvSpPr>
        <p:spPr>
          <a:xfrm>
            <a:off x="9493398" y="588772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used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F9DB4-E4E6-48A3-9713-414BDE65D81A}"/>
              </a:ext>
            </a:extLst>
          </p:cNvPr>
          <p:cNvSpPr txBox="1"/>
          <p:nvPr/>
        </p:nvSpPr>
        <p:spPr>
          <a:xfrm>
            <a:off x="4104968" y="3120602"/>
            <a:ext cx="113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Extend Shelf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1C1B8-74EA-49C8-A92D-5931A826617D}"/>
              </a:ext>
            </a:extLst>
          </p:cNvPr>
          <p:cNvSpPr txBox="1"/>
          <p:nvPr/>
        </p:nvSpPr>
        <p:spPr>
          <a:xfrm>
            <a:off x="10255222" y="2723926"/>
            <a:ext cx="64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95E7DA-77CD-4FF0-8BE5-C1F51A9D4DCE}"/>
              </a:ext>
            </a:extLst>
          </p:cNvPr>
          <p:cNvSpPr txBox="1"/>
          <p:nvPr/>
        </p:nvSpPr>
        <p:spPr>
          <a:xfrm>
            <a:off x="3781536" y="2111617"/>
            <a:ext cx="1812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Intake 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9F68B-69C5-4924-B381-40C4B194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263" y="2741237"/>
            <a:ext cx="247235" cy="2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6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4347</TotalTime>
  <Words>38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Gubow</dc:creator>
  <cp:lastModifiedBy>Martin Gubow</cp:lastModifiedBy>
  <cp:revision>17</cp:revision>
  <dcterms:created xsi:type="dcterms:W3CDTF">2022-02-20T16:45:59Z</dcterms:created>
  <dcterms:modified xsi:type="dcterms:W3CDTF">2024-02-02T19:05:45Z</dcterms:modified>
</cp:coreProperties>
</file>