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a20e7c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a20e7c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20e7c38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20e7c38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20e7c3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20e7c3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20e7c38d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20e7c38d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20e7c38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20e7c3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20e7c38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20e7c3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Piston: “Pushy Pushy Pully Pully”(Anthony)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20e7c3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20e7c3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20e7c3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20e7c3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a20e7c3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a20e7c3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20e7c38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20e7c38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6262"/>
            <a:ext cx="9144000" cy="21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41500" y="2798340"/>
            <a:ext cx="65022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Command Base</a:t>
            </a:r>
            <a:endParaRPr i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command scheduler?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command scheduler is singleton that must be called from the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robotPeriodic()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When called it does a couple of things including running the periodic methods of a subsystem, polling triggers such as buttons, running scheduled commands, and running default commands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“command-based” programming?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Command-based programming is a design pattern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Command-based programming uses callbacks to execute code when needed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Button presses, for example, tell the scheduler that code needs to be run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components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50" y="1665251"/>
            <a:ext cx="7254976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subsystems?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Subsystems are an encapsulation of the robot’s hardware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“module” of the robot gets its own subsystem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handle the states of various hardware of the robot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controlled by subsystem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Motor: It Spins requires power, power determines spin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Limelight: Light tracking camera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LED: Programmable colorful lights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Sensor: Senses things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Color sensor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Touch sensors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Distance sensors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Camera: Returns Visuals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Gyro: Rotation Information (angular rotation)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Pigeon(IMU): Position on field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Creates robot compass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Encoder: Gear teeth counter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commands?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Commands are the “actions” of the 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Commands can involve multiple subsystems and other commands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Unlike subsystems, commands can be instantiated multiple times over the lifecycle of the program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make a command?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Commands consist of four main parts: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950" y="1647500"/>
            <a:ext cx="2762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robot work?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robot starts with a file called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Robot.java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file takes care of telling the robot which mode to run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Robot.java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almost always calls functions in 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RobotContainer.java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44" y="2571744"/>
            <a:ext cx="4154849" cy="17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robot works (continued)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RobotContainer.java 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Sets up all the options used by the robot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Initializes subsystems and buttons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Binds the commands to buttons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