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Architects Daughter" panose="020B0604020202020204" charset="0"/>
      <p:regular r:id="rId6"/>
    </p:embeddedFont>
    <p:embeddedFont>
      <p:font typeface="Play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9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41438" t="12276" r="4699" b="34006"/>
          <a:stretch/>
        </p:blipFill>
        <p:spPr>
          <a:xfrm>
            <a:off x="2860675" y="285749"/>
            <a:ext cx="8915397" cy="62865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3"/>
          <p:cNvSpPr/>
          <p:nvPr/>
        </p:nvSpPr>
        <p:spPr>
          <a:xfrm>
            <a:off x="415925" y="4700586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15925" y="5714999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415925" y="285749"/>
            <a:ext cx="2209800" cy="17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Desirability Risk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Customers aren´t interested</a:t>
            </a:r>
            <a:endParaRPr lang="en-US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482375" y="49098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482375" y="58735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311/05/2025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2949625" y="695825"/>
            <a:ext cx="2794200" cy="5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Real-time detection of industrial risks using computer vision.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Fully modular and scalable per zone.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privacy (no cloud usage).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Reduction in accidents and related costs.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Web dashboard with heatmaps, reports, and alert history.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Local learning that adapts to each factory’s specific context.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Improves worker trust and safety culture — critical for retention and morale.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Eases compliance and audit preparation with automatic logs and reports.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8879075" y="695825"/>
            <a:ext cx="2794200" cy="5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Medium to large factories with high-risk zones.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Industries: metalworking, automotive, chemical.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Key decision makers: EHS Teams, Operations Directors, OT/Digitalization Leads.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5914350" y="693818"/>
            <a:ext cx="27942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Ongoing technical support via SaaS.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Close collaboration with EHS teams.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Tailored setup per factory (zones, alerts).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Onboarding &amp; training during pilot deployment.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Quarterly usage reviews to adjust alerts/zones and improve factory adaptation.</a:t>
            </a:r>
            <a:endParaRPr sz="1200"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5914350" y="3811300"/>
            <a:ext cx="2794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B2B sales (internal sales team).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trade shows and safety events.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Targeted digital marketing (LinkedIn, email).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Partnerships with industrial systems integrators.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outreach to EHS managers via LinkedIn and professional associations.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l="4760" t="11904" r="59171" b="33850"/>
          <a:stretch/>
        </p:blipFill>
        <p:spPr>
          <a:xfrm>
            <a:off x="4360863" y="285749"/>
            <a:ext cx="5911850" cy="62865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9" name="Google Shape;99;p14"/>
          <p:cNvSpPr/>
          <p:nvPr/>
        </p:nvSpPr>
        <p:spPr>
          <a:xfrm>
            <a:off x="415925" y="5714999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15925" y="285749"/>
            <a:ext cx="2209800" cy="17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Risk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 can´t build and deliver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H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15925" y="4700586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437338" y="695825"/>
            <a:ext cx="2794200" cy="5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Suppliers of Jetson Orin NX and industrial cameras.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systems integrators.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Safety consultants and compliance experts.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UI/UX professionals for dashboard design.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Legal/regulatory advisors for safety certifications (ISO/OSHA).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7402063" y="695825"/>
            <a:ext cx="27942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Edge AI software development.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Hardware and dashboard integration.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Adapting to specific layouts/zones per client.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support and system maintenance.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AI training &amp; feedback loop management.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7402063" y="3811300"/>
            <a:ext cx="2794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Skilled team in AI, embedded systems, and vision (Jetson, OpenCV, etc.).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domain expertise.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infrastructure (pilots or simulated environments).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On-site databases for continuous learning.</a:t>
            </a:r>
            <a:endParaRPr dirty="0"/>
          </a:p>
        </p:txBody>
      </p:sp>
      <p:sp>
        <p:nvSpPr>
          <p:cNvPr id="4" name="Google Shape;88;p13">
            <a:extLst>
              <a:ext uri="{FF2B5EF4-FFF2-40B4-BE49-F238E27FC236}">
                <a16:creationId xmlns:a16="http://schemas.microsoft.com/office/drawing/2014/main" id="{141F7A5B-DA9A-6C00-F108-F640C5132537}"/>
              </a:ext>
            </a:extLst>
          </p:cNvPr>
          <p:cNvSpPr txBox="1"/>
          <p:nvPr/>
        </p:nvSpPr>
        <p:spPr>
          <a:xfrm>
            <a:off x="482375" y="4909837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F639173E-D06C-83DF-78EF-6D04EB732F16}"/>
              </a:ext>
            </a:extLst>
          </p:cNvPr>
          <p:cNvSpPr txBox="1"/>
          <p:nvPr/>
        </p:nvSpPr>
        <p:spPr>
          <a:xfrm>
            <a:off x="482375" y="58735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311/05/2025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50401" t="66858" r="5176" b="11205"/>
          <a:stretch/>
        </p:blipFill>
        <p:spPr>
          <a:xfrm>
            <a:off x="3065233" y="285749"/>
            <a:ext cx="8510817" cy="29718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5"/>
          <p:cNvSpPr/>
          <p:nvPr/>
        </p:nvSpPr>
        <p:spPr>
          <a:xfrm>
            <a:off x="415925" y="5714999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4969" t="66858" r="50928" b="11361"/>
          <a:stretch/>
        </p:blipFill>
        <p:spPr>
          <a:xfrm>
            <a:off x="3086099" y="3600449"/>
            <a:ext cx="8510817" cy="29718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5"/>
          <p:cNvSpPr/>
          <p:nvPr/>
        </p:nvSpPr>
        <p:spPr>
          <a:xfrm>
            <a:off x="415925" y="285749"/>
            <a:ext cx="2209800" cy="17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Viability Risk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 can´t make enough money</a:t>
            </a:r>
            <a:endParaRPr lang="en-US" dirty="0"/>
          </a:p>
        </p:txBody>
      </p:sp>
      <p:sp>
        <p:nvSpPr>
          <p:cNvPr id="115" name="Google Shape;115;p15"/>
          <p:cNvSpPr/>
          <p:nvPr/>
        </p:nvSpPr>
        <p:spPr>
          <a:xfrm>
            <a:off x="415925" y="4700586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3137250" y="695825"/>
            <a:ext cx="8369700" cy="25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module sales: €2,000 per unit.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12-month leasing: €190/month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24-month leasing: €110/month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Annual SaaS subscription per zone (e.g., €600/year)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Premium add-ons: custom reports, advanced exports, integrations</a:t>
            </a:r>
            <a:endParaRPr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3156663" y="4066350"/>
            <a:ext cx="8369700" cy="25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Manufacturing and assembling the modules (Jetson, cameras, enclosures)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Software development and updates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support and customer success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B2B marketing and sales operations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Infrastructure for pilots and demonstrations</a:t>
            </a:r>
            <a:endParaRPr dirty="0"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716F5B2E-8252-D37B-BD2F-B17784EBDF4E}"/>
              </a:ext>
            </a:extLst>
          </p:cNvPr>
          <p:cNvSpPr txBox="1"/>
          <p:nvPr/>
        </p:nvSpPr>
        <p:spPr>
          <a:xfrm>
            <a:off x="482375" y="58735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311/05/2025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3CC93C42-0555-22EB-7E5D-AC3A3E1DC9BF}"/>
              </a:ext>
            </a:extLst>
          </p:cNvPr>
          <p:cNvSpPr txBox="1"/>
          <p:nvPr/>
        </p:nvSpPr>
        <p:spPr>
          <a:xfrm>
            <a:off x="482375" y="4909837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416</Words>
  <Application>Microsoft Office PowerPoint</Application>
  <PresentationFormat>Ecrã Panorâmico</PresentationFormat>
  <Paragraphs>63</Paragraphs>
  <Slides>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Play</vt:lpstr>
      <vt:lpstr>Architects Daughter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Francisco Tavares</cp:lastModifiedBy>
  <cp:revision>2</cp:revision>
  <dcterms:modified xsi:type="dcterms:W3CDTF">2025-05-31T13:31:46Z</dcterms:modified>
</cp:coreProperties>
</file>