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36D6F-364D-148D-EA3C-15697C388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9F627B-66CB-29FA-94F3-5CF29D405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B1ED346-9D41-3AE2-D45B-7D065C9C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D828016-4277-59E2-9825-DEE6A839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0940ECD-4F3F-01C4-D4FD-F275D7959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5414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167286-1AD1-1D16-B3D7-25CE9098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E348646-5EDE-7AE7-9537-7B9FDA1F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6F18278-0C0D-B667-61BF-65405280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C21A0DB-A355-F0FF-2FD7-E1B393BFB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6A33663-FA2F-44C5-6A69-E4F7D6D5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4976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F09467-AB0D-1BA4-6764-8742FC4F6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DEB4439-4A6A-D18C-9B67-28A479413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73C5FE5-DAC6-BA65-6FED-93DD87F98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65CAED-AA1D-6490-73CD-69B7A6AB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B964A98-5AFF-6444-D800-57412D701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1214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BEF73-C0BD-30E7-6069-BEB9067F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2F3EFAB-34A6-F3C4-DB3D-0F2B8226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F2ABDD4-BD8A-49B3-D8D0-D49E3161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C569560-70B2-2D4A-AF4E-10C3F2C42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8187DA6-32B0-F078-A687-50017685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662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F3A73-3307-4156-2E26-13991312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7E98B7-9096-7EFE-DD8C-1423EBCA9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71BE949-14D8-075D-25DE-A8949519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2ECF91B-7774-DA2A-20E2-3A2B5DFD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24995CA-2792-254A-8330-2C2C15338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547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85D24D-009B-0200-02FD-25C9D9AA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88FBDFA-BFF8-1B28-2F33-174F7347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29294926-BB1F-3242-C961-6D7C6C5DD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913690-5E49-69E8-EFB0-76263B47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6B54B6B-7320-81AA-8A1D-C2095863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5F7EAE7-CFCE-3F38-3EDB-D51992BD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2667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B72D83-FA6B-70B7-86C7-B029B275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351FE38-5CFE-5B4C-C1AB-B8F53A59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8F729EB8-4965-0ACD-41AA-8CC76CB02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D31F34D-4255-2987-BEF9-3F62774C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0505181A-B489-3724-CCA5-7742B7FCC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FDAB1C21-1338-DB10-03B5-07F51B13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519A758-6FDF-252E-4DE2-A2373487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61FDF3A-1BE1-F055-C473-21A80D73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7234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16D43-DD11-C982-892D-BFF4CD4A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C2F49D7-B1B6-6B08-564B-E8924DC6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B1438F66-3392-4FEA-1591-AEDF710F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1848B6A-2535-F4BA-E2AD-37F8AFA0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83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56B15170-A088-28DA-43CA-AF8D8A508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C177732-0D2E-A154-0E6E-8B1B4767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3873A10-95C0-C686-716F-6523379F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3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961A1-0587-ABE4-1417-7BE44317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4EC78A6-36BC-E960-6020-D1EE3D809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EA5FCD71-D774-8F58-E97F-234347BCE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2E36AD4-18DB-317F-3B15-A9B0D96A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41CCEC8-068D-90C2-8963-06901C7E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FF5967-1291-384B-A089-6284404E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4850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1CEEFB-840F-A5A5-B2EA-B9986AADB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8F0625B-D581-145B-2836-8E6813134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35341BA-45CB-8CEC-2B55-94E739DE4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2ABC391-85A3-7310-F95A-67D19A7A7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0861EA9-067D-33C6-09FB-3A55027C8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8FC6A926-9BE6-6AAB-4BB9-257B9492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895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3DB54ED6-3DE9-846F-346E-0AB4E0889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F86A86-99FA-3289-EA7A-2AA262268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EEB9C3D-09BE-FA80-732D-E779F7F308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D739A-5DE2-40C7-8CE9-ED4DBF1ACA2B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091AEEB-C539-36F9-33E6-60C59340F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592D2EC-03D6-9BF6-EDEB-4FC233497A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94ABF-F1A7-49E6-A43D-B0DF8675D2D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936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2057F49-6672-0A6E-7C54-307DBA30647E}"/>
              </a:ext>
            </a:extLst>
          </p:cNvPr>
          <p:cNvGrpSpPr/>
          <p:nvPr/>
        </p:nvGrpSpPr>
        <p:grpSpPr>
          <a:xfrm>
            <a:off x="1190625" y="1885950"/>
            <a:ext cx="9115425" cy="2419350"/>
            <a:chOff x="1190625" y="1885950"/>
            <a:chExt cx="9115425" cy="2419350"/>
          </a:xfrm>
        </p:grpSpPr>
        <p:sp>
          <p:nvSpPr>
            <p:cNvPr id="4" name="Retângulo 3" descr="PC&#10;">
              <a:extLst>
                <a:ext uri="{FF2B5EF4-FFF2-40B4-BE49-F238E27FC236}">
                  <a16:creationId xmlns:a16="http://schemas.microsoft.com/office/drawing/2014/main" id="{C43334A1-3C2E-6C37-BDA6-BF252F194F9A}"/>
                </a:ext>
              </a:extLst>
            </p:cNvPr>
            <p:cNvSpPr/>
            <p:nvPr/>
          </p:nvSpPr>
          <p:spPr>
            <a:xfrm>
              <a:off x="1190625" y="2438400"/>
              <a:ext cx="1085850" cy="990600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EFD7749F-2CFF-7F55-CAE6-9E3F2B392C69}"/>
                </a:ext>
              </a:extLst>
            </p:cNvPr>
            <p:cNvSpPr/>
            <p:nvPr/>
          </p:nvSpPr>
          <p:spPr>
            <a:xfrm>
              <a:off x="2786062" y="1885950"/>
              <a:ext cx="3505200" cy="209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69C5E53-9711-79E8-05DB-4FAD7144D49C}"/>
                </a:ext>
              </a:extLst>
            </p:cNvPr>
            <p:cNvSpPr/>
            <p:nvPr/>
          </p:nvSpPr>
          <p:spPr>
            <a:xfrm>
              <a:off x="6800850" y="1885950"/>
              <a:ext cx="3505200" cy="2095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64F896A-3F8F-A004-599D-4596E1521086}"/>
                </a:ext>
              </a:extLst>
            </p:cNvPr>
            <p:cNvSpPr txBox="1"/>
            <p:nvPr/>
          </p:nvSpPr>
          <p:spPr>
            <a:xfrm>
              <a:off x="1490662" y="2749034"/>
              <a:ext cx="4857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</a:t>
              </a:r>
            </a:p>
          </p:txBody>
        </p:sp>
        <p:sp>
          <p:nvSpPr>
            <p:cNvPr id="8" name="Retângulo 7" descr="PC&#10;">
              <a:extLst>
                <a:ext uri="{FF2B5EF4-FFF2-40B4-BE49-F238E27FC236}">
                  <a16:creationId xmlns:a16="http://schemas.microsoft.com/office/drawing/2014/main" id="{AFF5ADCB-18AC-C052-63C9-D46E0E55F729}"/>
                </a:ext>
              </a:extLst>
            </p:cNvPr>
            <p:cNvSpPr/>
            <p:nvPr/>
          </p:nvSpPr>
          <p:spPr>
            <a:xfrm>
              <a:off x="3049190" y="2438400"/>
              <a:ext cx="1371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38FAE50-FA0D-D751-D3FE-7EE931803989}"/>
                </a:ext>
              </a:extLst>
            </p:cNvPr>
            <p:cNvSpPr txBox="1"/>
            <p:nvPr/>
          </p:nvSpPr>
          <p:spPr>
            <a:xfrm>
              <a:off x="3167657" y="2735818"/>
              <a:ext cx="11346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Interface</a:t>
              </a:r>
            </a:p>
          </p:txBody>
        </p:sp>
        <p:sp>
          <p:nvSpPr>
            <p:cNvPr id="11" name="Retângulo 10" descr="PC&#10;">
              <a:extLst>
                <a:ext uri="{FF2B5EF4-FFF2-40B4-BE49-F238E27FC236}">
                  <a16:creationId xmlns:a16="http://schemas.microsoft.com/office/drawing/2014/main" id="{46119466-F753-1E00-D8F8-F2BCDF3E858A}"/>
                </a:ext>
              </a:extLst>
            </p:cNvPr>
            <p:cNvSpPr/>
            <p:nvPr/>
          </p:nvSpPr>
          <p:spPr>
            <a:xfrm>
              <a:off x="4670226" y="2438400"/>
              <a:ext cx="1371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CD1FA477-530F-40A8-33A7-449D6F5AA3A5}"/>
                </a:ext>
              </a:extLst>
            </p:cNvPr>
            <p:cNvSpPr txBox="1"/>
            <p:nvPr/>
          </p:nvSpPr>
          <p:spPr>
            <a:xfrm>
              <a:off x="4729459" y="2735818"/>
              <a:ext cx="12531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Controller</a:t>
              </a:r>
            </a:p>
          </p:txBody>
        </p:sp>
        <p:sp>
          <p:nvSpPr>
            <p:cNvPr id="13" name="Retângulo 12" descr="PC&#10;">
              <a:extLst>
                <a:ext uri="{FF2B5EF4-FFF2-40B4-BE49-F238E27FC236}">
                  <a16:creationId xmlns:a16="http://schemas.microsoft.com/office/drawing/2014/main" id="{6F84914F-A7B1-4857-7AB5-0A9B04B82456}"/>
                </a:ext>
              </a:extLst>
            </p:cNvPr>
            <p:cNvSpPr/>
            <p:nvPr/>
          </p:nvSpPr>
          <p:spPr>
            <a:xfrm>
              <a:off x="7099102" y="2438400"/>
              <a:ext cx="1371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30EA7285-43B1-1F23-A201-356DC8241959}"/>
                </a:ext>
              </a:extLst>
            </p:cNvPr>
            <p:cNvSpPr txBox="1"/>
            <p:nvPr/>
          </p:nvSpPr>
          <p:spPr>
            <a:xfrm>
              <a:off x="7493199" y="2735818"/>
              <a:ext cx="58340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LED</a:t>
              </a:r>
            </a:p>
          </p:txBody>
        </p:sp>
        <p:sp>
          <p:nvSpPr>
            <p:cNvPr id="15" name="Retângulo 14" descr="PC&#10;">
              <a:extLst>
                <a:ext uri="{FF2B5EF4-FFF2-40B4-BE49-F238E27FC236}">
                  <a16:creationId xmlns:a16="http://schemas.microsoft.com/office/drawing/2014/main" id="{8FD21408-8D4C-F3DA-BCBB-EBFA64B2A55A}"/>
                </a:ext>
              </a:extLst>
            </p:cNvPr>
            <p:cNvSpPr/>
            <p:nvPr/>
          </p:nvSpPr>
          <p:spPr>
            <a:xfrm>
              <a:off x="8720138" y="2438400"/>
              <a:ext cx="1371600" cy="990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F8060CC-1426-5CAF-358A-CCA2B7EF0D73}"/>
                </a:ext>
              </a:extLst>
            </p:cNvPr>
            <p:cNvSpPr txBox="1"/>
            <p:nvPr/>
          </p:nvSpPr>
          <p:spPr>
            <a:xfrm>
              <a:off x="9076730" y="2735818"/>
              <a:ext cx="6584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LDR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E09D966-2B2F-D077-CB59-32F6ABD5100E}"/>
                </a:ext>
              </a:extLst>
            </p:cNvPr>
            <p:cNvSpPr txBox="1"/>
            <p:nvPr/>
          </p:nvSpPr>
          <p:spPr>
            <a:xfrm>
              <a:off x="3726023" y="1977509"/>
              <a:ext cx="16389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Microcontroller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910D61C-231C-9674-272E-C3687F6F2D0C}"/>
                </a:ext>
              </a:extLst>
            </p:cNvPr>
            <p:cNvSpPr txBox="1"/>
            <p:nvPr/>
          </p:nvSpPr>
          <p:spPr>
            <a:xfrm>
              <a:off x="7997651" y="1977509"/>
              <a:ext cx="11115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Luminaire</a:t>
              </a:r>
            </a:p>
          </p:txBody>
        </p:sp>
        <p:cxnSp>
          <p:nvCxnSpPr>
            <p:cNvPr id="22" name="Conexão reta unidirecional 21">
              <a:extLst>
                <a:ext uri="{FF2B5EF4-FFF2-40B4-BE49-F238E27FC236}">
                  <a16:creationId xmlns:a16="http://schemas.microsoft.com/office/drawing/2014/main" id="{7E696DE0-7E14-3662-114E-32414444F1E5}"/>
                </a:ext>
              </a:extLst>
            </p:cNvPr>
            <p:cNvCxnSpPr>
              <a:stCxn id="4" idx="3"/>
              <a:endCxn id="8" idx="1"/>
            </p:cNvCxnSpPr>
            <p:nvPr/>
          </p:nvCxnSpPr>
          <p:spPr>
            <a:xfrm>
              <a:off x="2276475" y="2933700"/>
              <a:ext cx="7727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exão reta unidirecional 22">
              <a:extLst>
                <a:ext uri="{FF2B5EF4-FFF2-40B4-BE49-F238E27FC236}">
                  <a16:creationId xmlns:a16="http://schemas.microsoft.com/office/drawing/2014/main" id="{11ED6D3B-A732-4913-9759-F680D0006049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041825" y="2933700"/>
              <a:ext cx="10572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exão reta unidirecional 26">
              <a:extLst>
                <a:ext uri="{FF2B5EF4-FFF2-40B4-BE49-F238E27FC236}">
                  <a16:creationId xmlns:a16="http://schemas.microsoft.com/office/drawing/2014/main" id="{DEE12295-ADAE-CCCA-480D-F2BDF3DE3336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>
              <a:off x="4420790" y="2933700"/>
              <a:ext cx="249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exão reta unidirecional 27">
              <a:extLst>
                <a:ext uri="{FF2B5EF4-FFF2-40B4-BE49-F238E27FC236}">
                  <a16:creationId xmlns:a16="http://schemas.microsoft.com/office/drawing/2014/main" id="{5D9A0482-67E2-F630-D212-6D1B9B051E25}"/>
                </a:ext>
              </a:extLst>
            </p:cNvPr>
            <p:cNvCxnSpPr/>
            <p:nvPr/>
          </p:nvCxnSpPr>
          <p:spPr>
            <a:xfrm>
              <a:off x="8470702" y="2920484"/>
              <a:ext cx="2494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exão reta 29">
              <a:extLst>
                <a:ext uri="{FF2B5EF4-FFF2-40B4-BE49-F238E27FC236}">
                  <a16:creationId xmlns:a16="http://schemas.microsoft.com/office/drawing/2014/main" id="{3918796E-18C2-6B12-9E31-A6296AA1AE92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9405938" y="3429000"/>
              <a:ext cx="0" cy="876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exão reta 31">
              <a:extLst>
                <a:ext uri="{FF2B5EF4-FFF2-40B4-BE49-F238E27FC236}">
                  <a16:creationId xmlns:a16="http://schemas.microsoft.com/office/drawing/2014/main" id="{407C3728-01C8-F48C-423B-40CB5483C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25" y="4305300"/>
              <a:ext cx="404991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exão reta unidirecional 33">
              <a:extLst>
                <a:ext uri="{FF2B5EF4-FFF2-40B4-BE49-F238E27FC236}">
                  <a16:creationId xmlns:a16="http://schemas.microsoft.com/office/drawing/2014/main" id="{3E1F1C60-9908-C022-1099-FA039FF63E29}"/>
                </a:ext>
              </a:extLst>
            </p:cNvPr>
            <p:cNvCxnSpPr/>
            <p:nvPr/>
          </p:nvCxnSpPr>
          <p:spPr>
            <a:xfrm flipV="1">
              <a:off x="5356025" y="3429000"/>
              <a:ext cx="0" cy="8763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812218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</Words>
  <Application>Microsoft Office PowerPoint</Application>
  <PresentationFormat>Ecrã Panorâmico</PresentationFormat>
  <Paragraphs>7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Tavares</dc:creator>
  <cp:lastModifiedBy>Francisco Tavares</cp:lastModifiedBy>
  <cp:revision>2</cp:revision>
  <dcterms:created xsi:type="dcterms:W3CDTF">2025-03-21T20:25:20Z</dcterms:created>
  <dcterms:modified xsi:type="dcterms:W3CDTF">2025-03-21T20:34:28Z</dcterms:modified>
</cp:coreProperties>
</file>