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dataCollection\before%20auto%20ram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ataCollection\before%20auto%20ram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scatterChart>
        <c:scatterStyle val="smoothMarker"/>
        <c:ser>
          <c:idx val="0"/>
          <c:order val="0"/>
          <c:tx>
            <c:strRef>
              <c:f>'2014-Feb-16_15-13-06_Match3 (2)'!$B$1</c:f>
              <c:strCache>
                <c:ptCount val="1"/>
                <c:pt idx="0">
                  <c:v>Battery Volts</c:v>
                </c:pt>
              </c:strCache>
            </c:strRef>
          </c:tx>
          <c:yVal>
            <c:numRef>
              <c:f>'2014-Feb-16_15-13-06_Match3 (2)'!$B$2:$B$1067</c:f>
              <c:numCache>
                <c:formatCode>General</c:formatCode>
                <c:ptCount val="1066"/>
                <c:pt idx="0">
                  <c:v>11.872000000000023</c:v>
                </c:pt>
                <c:pt idx="1">
                  <c:v>11.872000000000023</c:v>
                </c:pt>
                <c:pt idx="2">
                  <c:v>11.872000000000023</c:v>
                </c:pt>
                <c:pt idx="3">
                  <c:v>11.872000000000023</c:v>
                </c:pt>
                <c:pt idx="4">
                  <c:v>11.872000000000023</c:v>
                </c:pt>
                <c:pt idx="5">
                  <c:v>11.872000000000023</c:v>
                </c:pt>
                <c:pt idx="6">
                  <c:v>11.872000000000023</c:v>
                </c:pt>
                <c:pt idx="7">
                  <c:v>11.872000000000023</c:v>
                </c:pt>
                <c:pt idx="8">
                  <c:v>11.872000000000023</c:v>
                </c:pt>
                <c:pt idx="9">
                  <c:v>11.872000000000023</c:v>
                </c:pt>
                <c:pt idx="10">
                  <c:v>11.872000000000023</c:v>
                </c:pt>
                <c:pt idx="11">
                  <c:v>11.872000000000023</c:v>
                </c:pt>
                <c:pt idx="12">
                  <c:v>11.872000000000023</c:v>
                </c:pt>
                <c:pt idx="13">
                  <c:v>11.872000000000023</c:v>
                </c:pt>
                <c:pt idx="14">
                  <c:v>11.872000000000023</c:v>
                </c:pt>
                <c:pt idx="15">
                  <c:v>11.872000000000023</c:v>
                </c:pt>
                <c:pt idx="16">
                  <c:v>11.872000000000023</c:v>
                </c:pt>
                <c:pt idx="17">
                  <c:v>11.872000000000023</c:v>
                </c:pt>
                <c:pt idx="18">
                  <c:v>11.872000000000023</c:v>
                </c:pt>
                <c:pt idx="19">
                  <c:v>11.872000000000023</c:v>
                </c:pt>
                <c:pt idx="20">
                  <c:v>11.872000000000023</c:v>
                </c:pt>
                <c:pt idx="21">
                  <c:v>11.872000000000023</c:v>
                </c:pt>
                <c:pt idx="22">
                  <c:v>11.872000000000023</c:v>
                </c:pt>
                <c:pt idx="23">
                  <c:v>11.872000000000023</c:v>
                </c:pt>
                <c:pt idx="24">
                  <c:v>11.872000000000023</c:v>
                </c:pt>
                <c:pt idx="25">
                  <c:v>11.872000000000023</c:v>
                </c:pt>
                <c:pt idx="26">
                  <c:v>11.872000000000023</c:v>
                </c:pt>
                <c:pt idx="27">
                  <c:v>11.872000000000023</c:v>
                </c:pt>
                <c:pt idx="28">
                  <c:v>11.872000000000023</c:v>
                </c:pt>
                <c:pt idx="29">
                  <c:v>11.872000000000023</c:v>
                </c:pt>
                <c:pt idx="30">
                  <c:v>11.872000000000023</c:v>
                </c:pt>
                <c:pt idx="31">
                  <c:v>11.872000000000023</c:v>
                </c:pt>
                <c:pt idx="32">
                  <c:v>11.872000000000023</c:v>
                </c:pt>
                <c:pt idx="33">
                  <c:v>11.872000000000023</c:v>
                </c:pt>
                <c:pt idx="34">
                  <c:v>11.872000000000023</c:v>
                </c:pt>
                <c:pt idx="35">
                  <c:v>11.872000000000023</c:v>
                </c:pt>
                <c:pt idx="36">
                  <c:v>11.872000000000023</c:v>
                </c:pt>
                <c:pt idx="37">
                  <c:v>11.872000000000023</c:v>
                </c:pt>
                <c:pt idx="38">
                  <c:v>11.872000000000023</c:v>
                </c:pt>
                <c:pt idx="39">
                  <c:v>11.872000000000023</c:v>
                </c:pt>
                <c:pt idx="40">
                  <c:v>11.872000000000023</c:v>
                </c:pt>
                <c:pt idx="41">
                  <c:v>11.872000000000023</c:v>
                </c:pt>
                <c:pt idx="42">
                  <c:v>11.872000000000023</c:v>
                </c:pt>
                <c:pt idx="43">
                  <c:v>11.872000000000023</c:v>
                </c:pt>
                <c:pt idx="44">
                  <c:v>11.872000000000023</c:v>
                </c:pt>
                <c:pt idx="45">
                  <c:v>11.872000000000023</c:v>
                </c:pt>
                <c:pt idx="46">
                  <c:v>11.872000000000023</c:v>
                </c:pt>
                <c:pt idx="47">
                  <c:v>11.872000000000023</c:v>
                </c:pt>
                <c:pt idx="48">
                  <c:v>11.872000000000023</c:v>
                </c:pt>
                <c:pt idx="49">
                  <c:v>11.872000000000023</c:v>
                </c:pt>
                <c:pt idx="50">
                  <c:v>11.872000000000023</c:v>
                </c:pt>
                <c:pt idx="51">
                  <c:v>11.872000000000023</c:v>
                </c:pt>
                <c:pt idx="52">
                  <c:v>11.872000000000023</c:v>
                </c:pt>
                <c:pt idx="53">
                  <c:v>11.872000000000023</c:v>
                </c:pt>
                <c:pt idx="54">
                  <c:v>11.872000000000023</c:v>
                </c:pt>
                <c:pt idx="55">
                  <c:v>11.872000000000023</c:v>
                </c:pt>
                <c:pt idx="56">
                  <c:v>11.872000000000023</c:v>
                </c:pt>
                <c:pt idx="57">
                  <c:v>11.872000000000023</c:v>
                </c:pt>
                <c:pt idx="58">
                  <c:v>11.872000000000023</c:v>
                </c:pt>
                <c:pt idx="59">
                  <c:v>11.872000000000023</c:v>
                </c:pt>
                <c:pt idx="60">
                  <c:v>11.872000000000023</c:v>
                </c:pt>
                <c:pt idx="61">
                  <c:v>11.872000000000023</c:v>
                </c:pt>
                <c:pt idx="62">
                  <c:v>11.872000000000023</c:v>
                </c:pt>
                <c:pt idx="63">
                  <c:v>11.872000000000023</c:v>
                </c:pt>
                <c:pt idx="64">
                  <c:v>11.872000000000023</c:v>
                </c:pt>
                <c:pt idx="65">
                  <c:v>11.872000000000023</c:v>
                </c:pt>
                <c:pt idx="66">
                  <c:v>11.872000000000023</c:v>
                </c:pt>
                <c:pt idx="67">
                  <c:v>11.872000000000023</c:v>
                </c:pt>
                <c:pt idx="68">
                  <c:v>11.872000000000023</c:v>
                </c:pt>
                <c:pt idx="69">
                  <c:v>11.872000000000023</c:v>
                </c:pt>
                <c:pt idx="70">
                  <c:v>11.872000000000023</c:v>
                </c:pt>
                <c:pt idx="71">
                  <c:v>11.872000000000023</c:v>
                </c:pt>
                <c:pt idx="72">
                  <c:v>11.872000000000023</c:v>
                </c:pt>
                <c:pt idx="73">
                  <c:v>11.872000000000023</c:v>
                </c:pt>
                <c:pt idx="74">
                  <c:v>11.872000000000023</c:v>
                </c:pt>
                <c:pt idx="75">
                  <c:v>11.872000000000023</c:v>
                </c:pt>
                <c:pt idx="76">
                  <c:v>11.872000000000023</c:v>
                </c:pt>
                <c:pt idx="77">
                  <c:v>11.872000000000023</c:v>
                </c:pt>
                <c:pt idx="78">
                  <c:v>11.872000000000023</c:v>
                </c:pt>
                <c:pt idx="79">
                  <c:v>11.872000000000023</c:v>
                </c:pt>
                <c:pt idx="80">
                  <c:v>11.872000000000023</c:v>
                </c:pt>
                <c:pt idx="81">
                  <c:v>11.872000000000023</c:v>
                </c:pt>
                <c:pt idx="82">
                  <c:v>11.872000000000023</c:v>
                </c:pt>
                <c:pt idx="83">
                  <c:v>11.872000000000023</c:v>
                </c:pt>
                <c:pt idx="84">
                  <c:v>11.872000000000023</c:v>
                </c:pt>
                <c:pt idx="85">
                  <c:v>11.872000000000023</c:v>
                </c:pt>
                <c:pt idx="86">
                  <c:v>11.872000000000023</c:v>
                </c:pt>
                <c:pt idx="87">
                  <c:v>11.872000000000023</c:v>
                </c:pt>
                <c:pt idx="88">
                  <c:v>11.872000000000023</c:v>
                </c:pt>
                <c:pt idx="89">
                  <c:v>11.872000000000023</c:v>
                </c:pt>
                <c:pt idx="90">
                  <c:v>11.872000000000023</c:v>
                </c:pt>
                <c:pt idx="91">
                  <c:v>11.872000000000023</c:v>
                </c:pt>
                <c:pt idx="92">
                  <c:v>11.872000000000023</c:v>
                </c:pt>
                <c:pt idx="93">
                  <c:v>11.872000000000023</c:v>
                </c:pt>
                <c:pt idx="94">
                  <c:v>11.872000000000023</c:v>
                </c:pt>
                <c:pt idx="95">
                  <c:v>11.872000000000023</c:v>
                </c:pt>
                <c:pt idx="96">
                  <c:v>11.872000000000023</c:v>
                </c:pt>
                <c:pt idx="97">
                  <c:v>11.872000000000023</c:v>
                </c:pt>
                <c:pt idx="98">
                  <c:v>11.872000000000023</c:v>
                </c:pt>
                <c:pt idx="99">
                  <c:v>11.872000000000023</c:v>
                </c:pt>
                <c:pt idx="100">
                  <c:v>11.872000000000023</c:v>
                </c:pt>
                <c:pt idx="101">
                  <c:v>11.872000000000023</c:v>
                </c:pt>
                <c:pt idx="102">
                  <c:v>11.872000000000023</c:v>
                </c:pt>
                <c:pt idx="103">
                  <c:v>11.872000000000023</c:v>
                </c:pt>
                <c:pt idx="104">
                  <c:v>11.872000000000023</c:v>
                </c:pt>
                <c:pt idx="105">
                  <c:v>11.872000000000023</c:v>
                </c:pt>
                <c:pt idx="106">
                  <c:v>11.872000000000023</c:v>
                </c:pt>
                <c:pt idx="107">
                  <c:v>11.872000000000023</c:v>
                </c:pt>
                <c:pt idx="108">
                  <c:v>11.872000000000023</c:v>
                </c:pt>
                <c:pt idx="109">
                  <c:v>12.726999999999999</c:v>
                </c:pt>
                <c:pt idx="110">
                  <c:v>12.726999999999999</c:v>
                </c:pt>
                <c:pt idx="111">
                  <c:v>12.726999999999999</c:v>
                </c:pt>
                <c:pt idx="112">
                  <c:v>12.726999999999999</c:v>
                </c:pt>
                <c:pt idx="113">
                  <c:v>12.726999999999999</c:v>
                </c:pt>
                <c:pt idx="114">
                  <c:v>12.726999999999999</c:v>
                </c:pt>
                <c:pt idx="115">
                  <c:v>12.726999999999999</c:v>
                </c:pt>
                <c:pt idx="116">
                  <c:v>12.726999999999999</c:v>
                </c:pt>
                <c:pt idx="117">
                  <c:v>12.726999999999999</c:v>
                </c:pt>
                <c:pt idx="118">
                  <c:v>12.726999999999999</c:v>
                </c:pt>
                <c:pt idx="119">
                  <c:v>12.726999999999999</c:v>
                </c:pt>
                <c:pt idx="120">
                  <c:v>12.726999999999999</c:v>
                </c:pt>
                <c:pt idx="121">
                  <c:v>12.717999999999998</c:v>
                </c:pt>
                <c:pt idx="122">
                  <c:v>12.717999999999998</c:v>
                </c:pt>
                <c:pt idx="123">
                  <c:v>12.726999999999999</c:v>
                </c:pt>
                <c:pt idx="124">
                  <c:v>12.726999999999999</c:v>
                </c:pt>
                <c:pt idx="125">
                  <c:v>12.726999999999999</c:v>
                </c:pt>
                <c:pt idx="126">
                  <c:v>12.726999999999999</c:v>
                </c:pt>
                <c:pt idx="127">
                  <c:v>12.726999999999999</c:v>
                </c:pt>
                <c:pt idx="128">
                  <c:v>12.726999999999999</c:v>
                </c:pt>
                <c:pt idx="129">
                  <c:v>12.726999999999999</c:v>
                </c:pt>
                <c:pt idx="130">
                  <c:v>12.726999999999999</c:v>
                </c:pt>
                <c:pt idx="131">
                  <c:v>12.726999999999999</c:v>
                </c:pt>
                <c:pt idx="132">
                  <c:v>12.717999999999998</c:v>
                </c:pt>
                <c:pt idx="133">
                  <c:v>12.717999999999998</c:v>
                </c:pt>
                <c:pt idx="134">
                  <c:v>12.717999999999998</c:v>
                </c:pt>
                <c:pt idx="135">
                  <c:v>12.717999999999998</c:v>
                </c:pt>
                <c:pt idx="136">
                  <c:v>12.717999999999998</c:v>
                </c:pt>
                <c:pt idx="137">
                  <c:v>12.717999999999998</c:v>
                </c:pt>
                <c:pt idx="138">
                  <c:v>12.717999999999998</c:v>
                </c:pt>
                <c:pt idx="139">
                  <c:v>12.717999999999998</c:v>
                </c:pt>
                <c:pt idx="140">
                  <c:v>12.726999999999999</c:v>
                </c:pt>
                <c:pt idx="141">
                  <c:v>12.726999999999999</c:v>
                </c:pt>
                <c:pt idx="142">
                  <c:v>12.726999999999999</c:v>
                </c:pt>
                <c:pt idx="143">
                  <c:v>12.726999999999999</c:v>
                </c:pt>
                <c:pt idx="144">
                  <c:v>12.726999999999999</c:v>
                </c:pt>
                <c:pt idx="145">
                  <c:v>12.726999999999999</c:v>
                </c:pt>
                <c:pt idx="146">
                  <c:v>12.717999999999998</c:v>
                </c:pt>
                <c:pt idx="147">
                  <c:v>12.717999999999998</c:v>
                </c:pt>
                <c:pt idx="148">
                  <c:v>12.717999999999998</c:v>
                </c:pt>
                <c:pt idx="149">
                  <c:v>12.717999999999998</c:v>
                </c:pt>
                <c:pt idx="150">
                  <c:v>12.717999999999998</c:v>
                </c:pt>
                <c:pt idx="151">
                  <c:v>12.717999999999998</c:v>
                </c:pt>
                <c:pt idx="152">
                  <c:v>12.717999999999998</c:v>
                </c:pt>
                <c:pt idx="153">
                  <c:v>12.717999999999998</c:v>
                </c:pt>
                <c:pt idx="154">
                  <c:v>12.717999999999998</c:v>
                </c:pt>
                <c:pt idx="155">
                  <c:v>12.726999999999999</c:v>
                </c:pt>
                <c:pt idx="156">
                  <c:v>12.726999999999999</c:v>
                </c:pt>
                <c:pt idx="157">
                  <c:v>12.717999999999998</c:v>
                </c:pt>
                <c:pt idx="158">
                  <c:v>12.717999999999998</c:v>
                </c:pt>
                <c:pt idx="159">
                  <c:v>12.726999999999999</c:v>
                </c:pt>
                <c:pt idx="160">
                  <c:v>12.717999999999998</c:v>
                </c:pt>
                <c:pt idx="161">
                  <c:v>12.717999999999998</c:v>
                </c:pt>
                <c:pt idx="162">
                  <c:v>12.717999999999998</c:v>
                </c:pt>
                <c:pt idx="163">
                  <c:v>12.717999999999998</c:v>
                </c:pt>
                <c:pt idx="164">
                  <c:v>12.717999999999998</c:v>
                </c:pt>
                <c:pt idx="165">
                  <c:v>12.717999999999998</c:v>
                </c:pt>
                <c:pt idx="166">
                  <c:v>12.717999999999998</c:v>
                </c:pt>
                <c:pt idx="167">
                  <c:v>12.717999999999998</c:v>
                </c:pt>
                <c:pt idx="168">
                  <c:v>12.717999999999998</c:v>
                </c:pt>
                <c:pt idx="169">
                  <c:v>12.717999999999998</c:v>
                </c:pt>
                <c:pt idx="170">
                  <c:v>12.717999999999998</c:v>
                </c:pt>
                <c:pt idx="171">
                  <c:v>12.717999999999998</c:v>
                </c:pt>
                <c:pt idx="172">
                  <c:v>12.717999999999998</c:v>
                </c:pt>
                <c:pt idx="173">
                  <c:v>12.717999999999998</c:v>
                </c:pt>
                <c:pt idx="174">
                  <c:v>12.717999999999998</c:v>
                </c:pt>
                <c:pt idx="175">
                  <c:v>12.717999999999998</c:v>
                </c:pt>
                <c:pt idx="176">
                  <c:v>12.717999999999998</c:v>
                </c:pt>
                <c:pt idx="177">
                  <c:v>12.717999999999998</c:v>
                </c:pt>
                <c:pt idx="178">
                  <c:v>12.717999999999998</c:v>
                </c:pt>
                <c:pt idx="179">
                  <c:v>12.717999999999998</c:v>
                </c:pt>
                <c:pt idx="180">
                  <c:v>12.717999999999998</c:v>
                </c:pt>
                <c:pt idx="181">
                  <c:v>12.717999999999998</c:v>
                </c:pt>
                <c:pt idx="182">
                  <c:v>12.717999999999998</c:v>
                </c:pt>
                <c:pt idx="183">
                  <c:v>12.717999999999998</c:v>
                </c:pt>
                <c:pt idx="184">
                  <c:v>12.717999999999998</c:v>
                </c:pt>
                <c:pt idx="185">
                  <c:v>12.717999999999998</c:v>
                </c:pt>
                <c:pt idx="186">
                  <c:v>12.717999999999998</c:v>
                </c:pt>
                <c:pt idx="187">
                  <c:v>12.717999999999998</c:v>
                </c:pt>
                <c:pt idx="188">
                  <c:v>12.717999999999998</c:v>
                </c:pt>
                <c:pt idx="189">
                  <c:v>12.717999999999998</c:v>
                </c:pt>
                <c:pt idx="190">
                  <c:v>12.709999999999999</c:v>
                </c:pt>
                <c:pt idx="191">
                  <c:v>12.717999999999998</c:v>
                </c:pt>
                <c:pt idx="192">
                  <c:v>12.717999999999998</c:v>
                </c:pt>
                <c:pt idx="193">
                  <c:v>12.717999999999998</c:v>
                </c:pt>
                <c:pt idx="194">
                  <c:v>12.717999999999998</c:v>
                </c:pt>
                <c:pt idx="195">
                  <c:v>12.717999999999998</c:v>
                </c:pt>
                <c:pt idx="196">
                  <c:v>12.717999999999998</c:v>
                </c:pt>
                <c:pt idx="197">
                  <c:v>12.717999999999998</c:v>
                </c:pt>
                <c:pt idx="198">
                  <c:v>12.717999999999998</c:v>
                </c:pt>
                <c:pt idx="199">
                  <c:v>12.717999999999998</c:v>
                </c:pt>
                <c:pt idx="200">
                  <c:v>12.717999999999998</c:v>
                </c:pt>
                <c:pt idx="201">
                  <c:v>12.717999999999998</c:v>
                </c:pt>
                <c:pt idx="202">
                  <c:v>12.717999999999998</c:v>
                </c:pt>
                <c:pt idx="203">
                  <c:v>12.717999999999998</c:v>
                </c:pt>
                <c:pt idx="204">
                  <c:v>12.717999999999998</c:v>
                </c:pt>
                <c:pt idx="205">
                  <c:v>12.717999999999998</c:v>
                </c:pt>
                <c:pt idx="206">
                  <c:v>12.717999999999998</c:v>
                </c:pt>
                <c:pt idx="207">
                  <c:v>12.717999999999998</c:v>
                </c:pt>
                <c:pt idx="208">
                  <c:v>12.717999999999998</c:v>
                </c:pt>
                <c:pt idx="209">
                  <c:v>12.717999999999998</c:v>
                </c:pt>
                <c:pt idx="210">
                  <c:v>12.717999999999998</c:v>
                </c:pt>
                <c:pt idx="211">
                  <c:v>12.717999999999998</c:v>
                </c:pt>
                <c:pt idx="212">
                  <c:v>12.717999999999998</c:v>
                </c:pt>
                <c:pt idx="213">
                  <c:v>12.717999999999998</c:v>
                </c:pt>
                <c:pt idx="214">
                  <c:v>12.717999999999998</c:v>
                </c:pt>
                <c:pt idx="215">
                  <c:v>12.717999999999998</c:v>
                </c:pt>
                <c:pt idx="216">
                  <c:v>12.709999999999999</c:v>
                </c:pt>
                <c:pt idx="217">
                  <c:v>12.709999999999999</c:v>
                </c:pt>
                <c:pt idx="218">
                  <c:v>12.709999999999999</c:v>
                </c:pt>
                <c:pt idx="219">
                  <c:v>12.709999999999999</c:v>
                </c:pt>
                <c:pt idx="220">
                  <c:v>12.709999999999999</c:v>
                </c:pt>
                <c:pt idx="221">
                  <c:v>12.709999999999999</c:v>
                </c:pt>
                <c:pt idx="222">
                  <c:v>12.709999999999999</c:v>
                </c:pt>
                <c:pt idx="223">
                  <c:v>12.717999999999998</c:v>
                </c:pt>
                <c:pt idx="224">
                  <c:v>12.717999999999998</c:v>
                </c:pt>
                <c:pt idx="225">
                  <c:v>12.717999999999998</c:v>
                </c:pt>
                <c:pt idx="226">
                  <c:v>12.717999999999998</c:v>
                </c:pt>
                <c:pt idx="227">
                  <c:v>12.717999999999998</c:v>
                </c:pt>
                <c:pt idx="228">
                  <c:v>12.717999999999998</c:v>
                </c:pt>
                <c:pt idx="229">
                  <c:v>12.717999999999998</c:v>
                </c:pt>
                <c:pt idx="230">
                  <c:v>12.709999999999999</c:v>
                </c:pt>
                <c:pt idx="231">
                  <c:v>12.709999999999999</c:v>
                </c:pt>
                <c:pt idx="232">
                  <c:v>12.717999999999998</c:v>
                </c:pt>
                <c:pt idx="234">
                  <c:v>12.709999999999999</c:v>
                </c:pt>
                <c:pt idx="235">
                  <c:v>12.709999999999999</c:v>
                </c:pt>
                <c:pt idx="236">
                  <c:v>12.709999999999999</c:v>
                </c:pt>
                <c:pt idx="237">
                  <c:v>12.717999999999998</c:v>
                </c:pt>
                <c:pt idx="238">
                  <c:v>12.709999999999999</c:v>
                </c:pt>
                <c:pt idx="239">
                  <c:v>12.709999999999999</c:v>
                </c:pt>
                <c:pt idx="240">
                  <c:v>12.709999999999999</c:v>
                </c:pt>
                <c:pt idx="241">
                  <c:v>12.709999999999999</c:v>
                </c:pt>
                <c:pt idx="242">
                  <c:v>12.709999999999999</c:v>
                </c:pt>
                <c:pt idx="243">
                  <c:v>12.717999999999998</c:v>
                </c:pt>
                <c:pt idx="244">
                  <c:v>12.709999999999999</c:v>
                </c:pt>
                <c:pt idx="245">
                  <c:v>12.717999999999998</c:v>
                </c:pt>
                <c:pt idx="246">
                  <c:v>12.709999999999999</c:v>
                </c:pt>
                <c:pt idx="247">
                  <c:v>12.709999999999999</c:v>
                </c:pt>
                <c:pt idx="248">
                  <c:v>12.709999999999999</c:v>
                </c:pt>
                <c:pt idx="249">
                  <c:v>12.709999999999999</c:v>
                </c:pt>
                <c:pt idx="250">
                  <c:v>12.709999999999999</c:v>
                </c:pt>
                <c:pt idx="251">
                  <c:v>12.709999999999999</c:v>
                </c:pt>
                <c:pt idx="252">
                  <c:v>12.709999999999999</c:v>
                </c:pt>
                <c:pt idx="253">
                  <c:v>12.709999999999999</c:v>
                </c:pt>
                <c:pt idx="254">
                  <c:v>12.709999999999999</c:v>
                </c:pt>
                <c:pt idx="255">
                  <c:v>12.709999999999999</c:v>
                </c:pt>
                <c:pt idx="256">
                  <c:v>12.709999999999999</c:v>
                </c:pt>
                <c:pt idx="257">
                  <c:v>12.709999999999999</c:v>
                </c:pt>
                <c:pt idx="258">
                  <c:v>12.709999999999999</c:v>
                </c:pt>
                <c:pt idx="259">
                  <c:v>12.709999999999999</c:v>
                </c:pt>
                <c:pt idx="260">
                  <c:v>12.709999999999999</c:v>
                </c:pt>
                <c:pt idx="261">
                  <c:v>12.709999999999999</c:v>
                </c:pt>
                <c:pt idx="262">
                  <c:v>12.709999999999999</c:v>
                </c:pt>
                <c:pt idx="263">
                  <c:v>12.709999999999999</c:v>
                </c:pt>
                <c:pt idx="264">
                  <c:v>12.709999999999999</c:v>
                </c:pt>
                <c:pt idx="265">
                  <c:v>12.709999999999999</c:v>
                </c:pt>
                <c:pt idx="266">
                  <c:v>12.709999999999999</c:v>
                </c:pt>
                <c:pt idx="267">
                  <c:v>12.709999999999999</c:v>
                </c:pt>
                <c:pt idx="268">
                  <c:v>12.709999999999999</c:v>
                </c:pt>
                <c:pt idx="269">
                  <c:v>12.709999999999999</c:v>
                </c:pt>
                <c:pt idx="270">
                  <c:v>12.709999999999999</c:v>
                </c:pt>
                <c:pt idx="271">
                  <c:v>12.709999999999999</c:v>
                </c:pt>
                <c:pt idx="272">
                  <c:v>12.709999999999999</c:v>
                </c:pt>
                <c:pt idx="273">
                  <c:v>12.709999999999999</c:v>
                </c:pt>
                <c:pt idx="274">
                  <c:v>12.709999999999999</c:v>
                </c:pt>
                <c:pt idx="275">
                  <c:v>12.709999999999999</c:v>
                </c:pt>
                <c:pt idx="276">
                  <c:v>12.709999999999999</c:v>
                </c:pt>
                <c:pt idx="277">
                  <c:v>12.709999999999999</c:v>
                </c:pt>
                <c:pt idx="278">
                  <c:v>12.709999999999999</c:v>
                </c:pt>
                <c:pt idx="279">
                  <c:v>12.709999999999999</c:v>
                </c:pt>
                <c:pt idx="280">
                  <c:v>12.709999999999999</c:v>
                </c:pt>
                <c:pt idx="281">
                  <c:v>12.709999999999999</c:v>
                </c:pt>
                <c:pt idx="282">
                  <c:v>12.709999999999999</c:v>
                </c:pt>
                <c:pt idx="283">
                  <c:v>12.709999999999999</c:v>
                </c:pt>
                <c:pt idx="284">
                  <c:v>12.709999999999999</c:v>
                </c:pt>
                <c:pt idx="285">
                  <c:v>12.709999999999999</c:v>
                </c:pt>
                <c:pt idx="286">
                  <c:v>12.709999999999999</c:v>
                </c:pt>
                <c:pt idx="287">
                  <c:v>12.709999999999999</c:v>
                </c:pt>
                <c:pt idx="288">
                  <c:v>12.709999999999999</c:v>
                </c:pt>
                <c:pt idx="289">
                  <c:v>12.709999999999999</c:v>
                </c:pt>
                <c:pt idx="290">
                  <c:v>12.709999999999999</c:v>
                </c:pt>
                <c:pt idx="291">
                  <c:v>12.709999999999999</c:v>
                </c:pt>
                <c:pt idx="292">
                  <c:v>12.709999999999999</c:v>
                </c:pt>
                <c:pt idx="293">
                  <c:v>12.709999999999999</c:v>
                </c:pt>
                <c:pt idx="294">
                  <c:v>12.709999999999999</c:v>
                </c:pt>
                <c:pt idx="295">
                  <c:v>12.709999999999999</c:v>
                </c:pt>
                <c:pt idx="296">
                  <c:v>12.709999999999999</c:v>
                </c:pt>
                <c:pt idx="297">
                  <c:v>12.709999999999999</c:v>
                </c:pt>
                <c:pt idx="298">
                  <c:v>12.709999999999999</c:v>
                </c:pt>
                <c:pt idx="299">
                  <c:v>12.709999999999999</c:v>
                </c:pt>
                <c:pt idx="300">
                  <c:v>12.709999999999999</c:v>
                </c:pt>
                <c:pt idx="301">
                  <c:v>12.709999999999999</c:v>
                </c:pt>
                <c:pt idx="302">
                  <c:v>12.709999999999999</c:v>
                </c:pt>
                <c:pt idx="303">
                  <c:v>12.709999999999999</c:v>
                </c:pt>
                <c:pt idx="304">
                  <c:v>12.709999999999999</c:v>
                </c:pt>
                <c:pt idx="305">
                  <c:v>12.709999999999999</c:v>
                </c:pt>
                <c:pt idx="306">
                  <c:v>12.709999999999999</c:v>
                </c:pt>
                <c:pt idx="307">
                  <c:v>12.709999999999999</c:v>
                </c:pt>
                <c:pt idx="308">
                  <c:v>12.709999999999999</c:v>
                </c:pt>
                <c:pt idx="309">
                  <c:v>12.709999999999999</c:v>
                </c:pt>
                <c:pt idx="310">
                  <c:v>12.709999999999999</c:v>
                </c:pt>
                <c:pt idx="311">
                  <c:v>12.709999999999999</c:v>
                </c:pt>
                <c:pt idx="312">
                  <c:v>12.709999999999999</c:v>
                </c:pt>
                <c:pt idx="313">
                  <c:v>12.709999999999999</c:v>
                </c:pt>
                <c:pt idx="314">
                  <c:v>12.709999999999999</c:v>
                </c:pt>
                <c:pt idx="315">
                  <c:v>12.709999999999999</c:v>
                </c:pt>
                <c:pt idx="316">
                  <c:v>12.709999999999999</c:v>
                </c:pt>
                <c:pt idx="317">
                  <c:v>12.701000000000001</c:v>
                </c:pt>
                <c:pt idx="318">
                  <c:v>12.709999999999999</c:v>
                </c:pt>
                <c:pt idx="319">
                  <c:v>12.709999999999999</c:v>
                </c:pt>
                <c:pt idx="320">
                  <c:v>12.709999999999999</c:v>
                </c:pt>
                <c:pt idx="321">
                  <c:v>12.709999999999999</c:v>
                </c:pt>
                <c:pt idx="322">
                  <c:v>12.709999999999999</c:v>
                </c:pt>
                <c:pt idx="323">
                  <c:v>12.709999999999999</c:v>
                </c:pt>
                <c:pt idx="324">
                  <c:v>12.709999999999999</c:v>
                </c:pt>
                <c:pt idx="325">
                  <c:v>12.709999999999999</c:v>
                </c:pt>
                <c:pt idx="326">
                  <c:v>12.709999999999999</c:v>
                </c:pt>
                <c:pt idx="327">
                  <c:v>12.701000000000001</c:v>
                </c:pt>
                <c:pt idx="328">
                  <c:v>12.701000000000001</c:v>
                </c:pt>
                <c:pt idx="329">
                  <c:v>12.709999999999999</c:v>
                </c:pt>
                <c:pt idx="330">
                  <c:v>12.709999999999999</c:v>
                </c:pt>
                <c:pt idx="331">
                  <c:v>12.709999999999999</c:v>
                </c:pt>
                <c:pt idx="332">
                  <c:v>12.709999999999999</c:v>
                </c:pt>
                <c:pt idx="333">
                  <c:v>12.709999999999999</c:v>
                </c:pt>
                <c:pt idx="334">
                  <c:v>12.709999999999999</c:v>
                </c:pt>
                <c:pt idx="335">
                  <c:v>12.701000000000001</c:v>
                </c:pt>
                <c:pt idx="336">
                  <c:v>12.701000000000001</c:v>
                </c:pt>
                <c:pt idx="337">
                  <c:v>12.036</c:v>
                </c:pt>
                <c:pt idx="338">
                  <c:v>12.062000000000006</c:v>
                </c:pt>
                <c:pt idx="339">
                  <c:v>12.088000000000001</c:v>
                </c:pt>
                <c:pt idx="340">
                  <c:v>12.105</c:v>
                </c:pt>
                <c:pt idx="341">
                  <c:v>12.088000000000001</c:v>
                </c:pt>
                <c:pt idx="342">
                  <c:v>12.114000000000001</c:v>
                </c:pt>
                <c:pt idx="343">
                  <c:v>12.079000000000002</c:v>
                </c:pt>
                <c:pt idx="344">
                  <c:v>12.105</c:v>
                </c:pt>
                <c:pt idx="345">
                  <c:v>12.088000000000001</c:v>
                </c:pt>
                <c:pt idx="346">
                  <c:v>12.096</c:v>
                </c:pt>
                <c:pt idx="347">
                  <c:v>12.122</c:v>
                </c:pt>
                <c:pt idx="348">
                  <c:v>12.511000000000001</c:v>
                </c:pt>
                <c:pt idx="349">
                  <c:v>12.571</c:v>
                </c:pt>
                <c:pt idx="350">
                  <c:v>12.58</c:v>
                </c:pt>
                <c:pt idx="351">
                  <c:v>12.527999999999999</c:v>
                </c:pt>
                <c:pt idx="352">
                  <c:v>12.527999999999999</c:v>
                </c:pt>
                <c:pt idx="353">
                  <c:v>12.537000000000001</c:v>
                </c:pt>
                <c:pt idx="354">
                  <c:v>12.546000000000001</c:v>
                </c:pt>
                <c:pt idx="355">
                  <c:v>12.546000000000001</c:v>
                </c:pt>
                <c:pt idx="356">
                  <c:v>12.554</c:v>
                </c:pt>
                <c:pt idx="357">
                  <c:v>12.554</c:v>
                </c:pt>
                <c:pt idx="358">
                  <c:v>12.347</c:v>
                </c:pt>
                <c:pt idx="359">
                  <c:v>12.347</c:v>
                </c:pt>
                <c:pt idx="360">
                  <c:v>12.546000000000001</c:v>
                </c:pt>
                <c:pt idx="361">
                  <c:v>12.563000000000002</c:v>
                </c:pt>
                <c:pt idx="362">
                  <c:v>12.416</c:v>
                </c:pt>
                <c:pt idx="363">
                  <c:v>12.554</c:v>
                </c:pt>
                <c:pt idx="364">
                  <c:v>12.563000000000002</c:v>
                </c:pt>
                <c:pt idx="365">
                  <c:v>12.563000000000002</c:v>
                </c:pt>
                <c:pt idx="366">
                  <c:v>12.571</c:v>
                </c:pt>
                <c:pt idx="367">
                  <c:v>12.58</c:v>
                </c:pt>
                <c:pt idx="368">
                  <c:v>12.58</c:v>
                </c:pt>
                <c:pt idx="369">
                  <c:v>12.58</c:v>
                </c:pt>
                <c:pt idx="370">
                  <c:v>12.589</c:v>
                </c:pt>
                <c:pt idx="371">
                  <c:v>12.589</c:v>
                </c:pt>
                <c:pt idx="372">
                  <c:v>12.52</c:v>
                </c:pt>
                <c:pt idx="373">
                  <c:v>12.088000000000001</c:v>
                </c:pt>
                <c:pt idx="374">
                  <c:v>11.906000000000002</c:v>
                </c:pt>
                <c:pt idx="375">
                  <c:v>11.535</c:v>
                </c:pt>
                <c:pt idx="376">
                  <c:v>11.535</c:v>
                </c:pt>
                <c:pt idx="377">
                  <c:v>11.733999999999998</c:v>
                </c:pt>
                <c:pt idx="378">
                  <c:v>11.811</c:v>
                </c:pt>
                <c:pt idx="379">
                  <c:v>11.906000000000002</c:v>
                </c:pt>
                <c:pt idx="380">
                  <c:v>11.950000000000006</c:v>
                </c:pt>
                <c:pt idx="381">
                  <c:v>11.837</c:v>
                </c:pt>
                <c:pt idx="382">
                  <c:v>11.932</c:v>
                </c:pt>
                <c:pt idx="383">
                  <c:v>11.941000000000001</c:v>
                </c:pt>
                <c:pt idx="384">
                  <c:v>11.924000000000001</c:v>
                </c:pt>
                <c:pt idx="385">
                  <c:v>11.950000000000006</c:v>
                </c:pt>
                <c:pt idx="386">
                  <c:v>11.976000000000004</c:v>
                </c:pt>
                <c:pt idx="387">
                  <c:v>11.976000000000004</c:v>
                </c:pt>
                <c:pt idx="388">
                  <c:v>11.967000000000002</c:v>
                </c:pt>
                <c:pt idx="389">
                  <c:v>11.958</c:v>
                </c:pt>
                <c:pt idx="390">
                  <c:v>11.967000000000002</c:v>
                </c:pt>
                <c:pt idx="391">
                  <c:v>11.941000000000001</c:v>
                </c:pt>
                <c:pt idx="392">
                  <c:v>11.958</c:v>
                </c:pt>
                <c:pt idx="393">
                  <c:v>11.984</c:v>
                </c:pt>
                <c:pt idx="394">
                  <c:v>11.958</c:v>
                </c:pt>
                <c:pt idx="395">
                  <c:v>11.967000000000002</c:v>
                </c:pt>
                <c:pt idx="397">
                  <c:v>11.967000000000002</c:v>
                </c:pt>
                <c:pt idx="398">
                  <c:v>11.950000000000006</c:v>
                </c:pt>
                <c:pt idx="399">
                  <c:v>12.986000000000002</c:v>
                </c:pt>
                <c:pt idx="400">
                  <c:v>12.476000000000004</c:v>
                </c:pt>
                <c:pt idx="401">
                  <c:v>12.494</c:v>
                </c:pt>
                <c:pt idx="402">
                  <c:v>12.468</c:v>
                </c:pt>
                <c:pt idx="403">
                  <c:v>12.114000000000001</c:v>
                </c:pt>
                <c:pt idx="404">
                  <c:v>11.889000000000006</c:v>
                </c:pt>
                <c:pt idx="405">
                  <c:v>11.691000000000001</c:v>
                </c:pt>
                <c:pt idx="406">
                  <c:v>11.543999999999999</c:v>
                </c:pt>
                <c:pt idx="407">
                  <c:v>11.829000000000002</c:v>
                </c:pt>
                <c:pt idx="408">
                  <c:v>11.829000000000002</c:v>
                </c:pt>
                <c:pt idx="409">
                  <c:v>11.898</c:v>
                </c:pt>
                <c:pt idx="410">
                  <c:v>11.967000000000002</c:v>
                </c:pt>
                <c:pt idx="411">
                  <c:v>11.950000000000006</c:v>
                </c:pt>
                <c:pt idx="412">
                  <c:v>11.958</c:v>
                </c:pt>
                <c:pt idx="413">
                  <c:v>11.967000000000002</c:v>
                </c:pt>
                <c:pt idx="414">
                  <c:v>11.984</c:v>
                </c:pt>
                <c:pt idx="415">
                  <c:v>11.950000000000006</c:v>
                </c:pt>
                <c:pt idx="416">
                  <c:v>11.958</c:v>
                </c:pt>
                <c:pt idx="417">
                  <c:v>11.950000000000006</c:v>
                </c:pt>
                <c:pt idx="418">
                  <c:v>11.958</c:v>
                </c:pt>
                <c:pt idx="419">
                  <c:v>11.967000000000002</c:v>
                </c:pt>
                <c:pt idx="420">
                  <c:v>11.958</c:v>
                </c:pt>
                <c:pt idx="421">
                  <c:v>11.950000000000006</c:v>
                </c:pt>
                <c:pt idx="422">
                  <c:v>11.872000000000023</c:v>
                </c:pt>
                <c:pt idx="424">
                  <c:v>11.863000000000019</c:v>
                </c:pt>
                <c:pt idx="425">
                  <c:v>11.915000000000004</c:v>
                </c:pt>
                <c:pt idx="426">
                  <c:v>11.915000000000004</c:v>
                </c:pt>
                <c:pt idx="427">
                  <c:v>11.958</c:v>
                </c:pt>
                <c:pt idx="428">
                  <c:v>11.950000000000006</c:v>
                </c:pt>
                <c:pt idx="429">
                  <c:v>12.476000000000004</c:v>
                </c:pt>
                <c:pt idx="430">
                  <c:v>12.476000000000004</c:v>
                </c:pt>
                <c:pt idx="431">
                  <c:v>12.494</c:v>
                </c:pt>
                <c:pt idx="432">
                  <c:v>12.502000000000002</c:v>
                </c:pt>
                <c:pt idx="433">
                  <c:v>12.511000000000001</c:v>
                </c:pt>
                <c:pt idx="434">
                  <c:v>12.52</c:v>
                </c:pt>
                <c:pt idx="435">
                  <c:v>12.52</c:v>
                </c:pt>
                <c:pt idx="436">
                  <c:v>12.527999999999999</c:v>
                </c:pt>
                <c:pt idx="437">
                  <c:v>12.527999999999999</c:v>
                </c:pt>
                <c:pt idx="438">
                  <c:v>12.537000000000001</c:v>
                </c:pt>
                <c:pt idx="439">
                  <c:v>12.546000000000001</c:v>
                </c:pt>
                <c:pt idx="440">
                  <c:v>12.554</c:v>
                </c:pt>
                <c:pt idx="441">
                  <c:v>12.554</c:v>
                </c:pt>
                <c:pt idx="442">
                  <c:v>12.554</c:v>
                </c:pt>
                <c:pt idx="443">
                  <c:v>12.563000000000002</c:v>
                </c:pt>
                <c:pt idx="444">
                  <c:v>12.563000000000002</c:v>
                </c:pt>
                <c:pt idx="445">
                  <c:v>12.563000000000002</c:v>
                </c:pt>
                <c:pt idx="446">
                  <c:v>12.571</c:v>
                </c:pt>
                <c:pt idx="447">
                  <c:v>12.571</c:v>
                </c:pt>
                <c:pt idx="448">
                  <c:v>12.571</c:v>
                </c:pt>
                <c:pt idx="449">
                  <c:v>12.58</c:v>
                </c:pt>
                <c:pt idx="450">
                  <c:v>12.58</c:v>
                </c:pt>
                <c:pt idx="451">
                  <c:v>12.58</c:v>
                </c:pt>
                <c:pt idx="452">
                  <c:v>12.589</c:v>
                </c:pt>
                <c:pt idx="453">
                  <c:v>12.589</c:v>
                </c:pt>
                <c:pt idx="455">
                  <c:v>12.589</c:v>
                </c:pt>
                <c:pt idx="456">
                  <c:v>12.589</c:v>
                </c:pt>
                <c:pt idx="457">
                  <c:v>12.597</c:v>
                </c:pt>
                <c:pt idx="458">
                  <c:v>12.597</c:v>
                </c:pt>
                <c:pt idx="459">
                  <c:v>12.546000000000001</c:v>
                </c:pt>
                <c:pt idx="460">
                  <c:v>12.312000000000006</c:v>
                </c:pt>
                <c:pt idx="461">
                  <c:v>12.105</c:v>
                </c:pt>
                <c:pt idx="462">
                  <c:v>11.751000000000001</c:v>
                </c:pt>
                <c:pt idx="463">
                  <c:v>11.751000000000001</c:v>
                </c:pt>
                <c:pt idx="465">
                  <c:v>11.881</c:v>
                </c:pt>
                <c:pt idx="466">
                  <c:v>11.872000000000023</c:v>
                </c:pt>
                <c:pt idx="467">
                  <c:v>11.906000000000002</c:v>
                </c:pt>
                <c:pt idx="468">
                  <c:v>11.898</c:v>
                </c:pt>
                <c:pt idx="469">
                  <c:v>11.889000000000006</c:v>
                </c:pt>
                <c:pt idx="470">
                  <c:v>11.863000000000019</c:v>
                </c:pt>
                <c:pt idx="471">
                  <c:v>11.863000000000019</c:v>
                </c:pt>
                <c:pt idx="472">
                  <c:v>11.872000000000023</c:v>
                </c:pt>
                <c:pt idx="473">
                  <c:v>11.872000000000023</c:v>
                </c:pt>
                <c:pt idx="474">
                  <c:v>11.881</c:v>
                </c:pt>
                <c:pt idx="475">
                  <c:v>12.433</c:v>
                </c:pt>
                <c:pt idx="476">
                  <c:v>12.451000000000002</c:v>
                </c:pt>
                <c:pt idx="477">
                  <c:v>12.468</c:v>
                </c:pt>
                <c:pt idx="478">
                  <c:v>12.494</c:v>
                </c:pt>
                <c:pt idx="479">
                  <c:v>12.39</c:v>
                </c:pt>
                <c:pt idx="480">
                  <c:v>12.511000000000001</c:v>
                </c:pt>
                <c:pt idx="481">
                  <c:v>12.52</c:v>
                </c:pt>
                <c:pt idx="482">
                  <c:v>12.52</c:v>
                </c:pt>
                <c:pt idx="483">
                  <c:v>12.433</c:v>
                </c:pt>
                <c:pt idx="484">
                  <c:v>12.096</c:v>
                </c:pt>
                <c:pt idx="485">
                  <c:v>11.958</c:v>
                </c:pt>
                <c:pt idx="486">
                  <c:v>11.768000000000001</c:v>
                </c:pt>
                <c:pt idx="487">
                  <c:v>11.82</c:v>
                </c:pt>
                <c:pt idx="488">
                  <c:v>11.872000000000023</c:v>
                </c:pt>
                <c:pt idx="489">
                  <c:v>11.889000000000006</c:v>
                </c:pt>
                <c:pt idx="490">
                  <c:v>11.863000000000019</c:v>
                </c:pt>
                <c:pt idx="491">
                  <c:v>11.863000000000019</c:v>
                </c:pt>
                <c:pt idx="492">
                  <c:v>11.837</c:v>
                </c:pt>
                <c:pt idx="493">
                  <c:v>11.846</c:v>
                </c:pt>
                <c:pt idx="494">
                  <c:v>11.889000000000006</c:v>
                </c:pt>
                <c:pt idx="495">
                  <c:v>11.855000000000027</c:v>
                </c:pt>
                <c:pt idx="496">
                  <c:v>11.881</c:v>
                </c:pt>
                <c:pt idx="497">
                  <c:v>11.846</c:v>
                </c:pt>
                <c:pt idx="498">
                  <c:v>11.855000000000027</c:v>
                </c:pt>
                <c:pt idx="499">
                  <c:v>12.717999999999998</c:v>
                </c:pt>
                <c:pt idx="500">
                  <c:v>12.451000000000002</c:v>
                </c:pt>
                <c:pt idx="501">
                  <c:v>12.468</c:v>
                </c:pt>
                <c:pt idx="502">
                  <c:v>12.485000000000019</c:v>
                </c:pt>
                <c:pt idx="503">
                  <c:v>12.494</c:v>
                </c:pt>
                <c:pt idx="504">
                  <c:v>12.511000000000001</c:v>
                </c:pt>
                <c:pt idx="505">
                  <c:v>12.511000000000001</c:v>
                </c:pt>
                <c:pt idx="506">
                  <c:v>12.52</c:v>
                </c:pt>
                <c:pt idx="507">
                  <c:v>12.527999999999999</c:v>
                </c:pt>
                <c:pt idx="508">
                  <c:v>12.527999999999999</c:v>
                </c:pt>
                <c:pt idx="509">
                  <c:v>12.537000000000001</c:v>
                </c:pt>
                <c:pt idx="510">
                  <c:v>12.088000000000001</c:v>
                </c:pt>
                <c:pt idx="511">
                  <c:v>11.76</c:v>
                </c:pt>
                <c:pt idx="513">
                  <c:v>11.475000000000019</c:v>
                </c:pt>
                <c:pt idx="514">
                  <c:v>11.103</c:v>
                </c:pt>
                <c:pt idx="515">
                  <c:v>11.164</c:v>
                </c:pt>
                <c:pt idx="516">
                  <c:v>11.19</c:v>
                </c:pt>
                <c:pt idx="517">
                  <c:v>11.197999999999999</c:v>
                </c:pt>
                <c:pt idx="518">
                  <c:v>11.19</c:v>
                </c:pt>
                <c:pt idx="519">
                  <c:v>11.216000000000001</c:v>
                </c:pt>
                <c:pt idx="520">
                  <c:v>11.25</c:v>
                </c:pt>
                <c:pt idx="521">
                  <c:v>11.682</c:v>
                </c:pt>
                <c:pt idx="522">
                  <c:v>12.381</c:v>
                </c:pt>
                <c:pt idx="523">
                  <c:v>12.425000000000002</c:v>
                </c:pt>
                <c:pt idx="524">
                  <c:v>12.312000000000006</c:v>
                </c:pt>
                <c:pt idx="525">
                  <c:v>11.898</c:v>
                </c:pt>
                <c:pt idx="526">
                  <c:v>11.518000000000001</c:v>
                </c:pt>
                <c:pt idx="527">
                  <c:v>11.293000000000001</c:v>
                </c:pt>
                <c:pt idx="528">
                  <c:v>10.861000000000002</c:v>
                </c:pt>
                <c:pt idx="529">
                  <c:v>10.982000000000006</c:v>
                </c:pt>
                <c:pt idx="530">
                  <c:v>11.069000000000004</c:v>
                </c:pt>
                <c:pt idx="531">
                  <c:v>11.129</c:v>
                </c:pt>
                <c:pt idx="532">
                  <c:v>11.223999999999998</c:v>
                </c:pt>
                <c:pt idx="533">
                  <c:v>11.137999999999998</c:v>
                </c:pt>
                <c:pt idx="534">
                  <c:v>11.197999999999999</c:v>
                </c:pt>
                <c:pt idx="535">
                  <c:v>11.223999999999998</c:v>
                </c:pt>
                <c:pt idx="536">
                  <c:v>11.197999999999999</c:v>
                </c:pt>
                <c:pt idx="537">
                  <c:v>11.164</c:v>
                </c:pt>
                <c:pt idx="539">
                  <c:v>12.381</c:v>
                </c:pt>
                <c:pt idx="540">
                  <c:v>12.425000000000002</c:v>
                </c:pt>
                <c:pt idx="541">
                  <c:v>12.442</c:v>
                </c:pt>
                <c:pt idx="542">
                  <c:v>12.451000000000002</c:v>
                </c:pt>
                <c:pt idx="543">
                  <c:v>12.459000000000019</c:v>
                </c:pt>
                <c:pt idx="544">
                  <c:v>12.476000000000004</c:v>
                </c:pt>
                <c:pt idx="545">
                  <c:v>12.485000000000019</c:v>
                </c:pt>
                <c:pt idx="546">
                  <c:v>12.494</c:v>
                </c:pt>
                <c:pt idx="547">
                  <c:v>12.502000000000002</c:v>
                </c:pt>
                <c:pt idx="549">
                  <c:v>12.511000000000001</c:v>
                </c:pt>
                <c:pt idx="550">
                  <c:v>12.52</c:v>
                </c:pt>
                <c:pt idx="551">
                  <c:v>11.846</c:v>
                </c:pt>
                <c:pt idx="552">
                  <c:v>11.898</c:v>
                </c:pt>
                <c:pt idx="553">
                  <c:v>12.399000000000004</c:v>
                </c:pt>
                <c:pt idx="554">
                  <c:v>12.425000000000002</c:v>
                </c:pt>
                <c:pt idx="556">
                  <c:v>12.433</c:v>
                </c:pt>
                <c:pt idx="557">
                  <c:v>12.451000000000002</c:v>
                </c:pt>
                <c:pt idx="558">
                  <c:v>12.166</c:v>
                </c:pt>
                <c:pt idx="559">
                  <c:v>11.725</c:v>
                </c:pt>
                <c:pt idx="560">
                  <c:v>11.311</c:v>
                </c:pt>
                <c:pt idx="561">
                  <c:v>12.321</c:v>
                </c:pt>
                <c:pt idx="562">
                  <c:v>12.399000000000004</c:v>
                </c:pt>
                <c:pt idx="563">
                  <c:v>12.425000000000002</c:v>
                </c:pt>
                <c:pt idx="564">
                  <c:v>12.425000000000002</c:v>
                </c:pt>
                <c:pt idx="565">
                  <c:v>12.459000000000019</c:v>
                </c:pt>
                <c:pt idx="566">
                  <c:v>12.381</c:v>
                </c:pt>
                <c:pt idx="567">
                  <c:v>12.312000000000006</c:v>
                </c:pt>
                <c:pt idx="568">
                  <c:v>12.468</c:v>
                </c:pt>
                <c:pt idx="569">
                  <c:v>12.485000000000019</c:v>
                </c:pt>
                <c:pt idx="570">
                  <c:v>12.494</c:v>
                </c:pt>
                <c:pt idx="571">
                  <c:v>12.511000000000001</c:v>
                </c:pt>
                <c:pt idx="572">
                  <c:v>12.511000000000001</c:v>
                </c:pt>
                <c:pt idx="573">
                  <c:v>12.511000000000001</c:v>
                </c:pt>
                <c:pt idx="574">
                  <c:v>11.777000000000001</c:v>
                </c:pt>
                <c:pt idx="575">
                  <c:v>10.931000000000001</c:v>
                </c:pt>
                <c:pt idx="576">
                  <c:v>10.230999999999998</c:v>
                </c:pt>
                <c:pt idx="577">
                  <c:v>9.2209999999999983</c:v>
                </c:pt>
                <c:pt idx="578">
                  <c:v>8.9790000000000028</c:v>
                </c:pt>
                <c:pt idx="579">
                  <c:v>9.4190000000000005</c:v>
                </c:pt>
                <c:pt idx="580">
                  <c:v>9.6439999999999984</c:v>
                </c:pt>
                <c:pt idx="581">
                  <c:v>9.9550000000000196</c:v>
                </c:pt>
                <c:pt idx="582">
                  <c:v>10.145</c:v>
                </c:pt>
                <c:pt idx="583">
                  <c:v>10.395000000000019</c:v>
                </c:pt>
                <c:pt idx="584">
                  <c:v>12.209</c:v>
                </c:pt>
                <c:pt idx="585">
                  <c:v>12.33</c:v>
                </c:pt>
                <c:pt idx="586">
                  <c:v>12.364000000000004</c:v>
                </c:pt>
                <c:pt idx="588">
                  <c:v>11.578000000000001</c:v>
                </c:pt>
                <c:pt idx="589">
                  <c:v>10.922000000000002</c:v>
                </c:pt>
                <c:pt idx="591">
                  <c:v>11.120999999999999</c:v>
                </c:pt>
                <c:pt idx="592">
                  <c:v>12.364000000000004</c:v>
                </c:pt>
                <c:pt idx="593">
                  <c:v>12.399000000000004</c:v>
                </c:pt>
                <c:pt idx="594">
                  <c:v>12.416</c:v>
                </c:pt>
                <c:pt idx="595">
                  <c:v>12.261000000000001</c:v>
                </c:pt>
                <c:pt idx="596">
                  <c:v>11.103</c:v>
                </c:pt>
                <c:pt idx="598">
                  <c:v>10.818</c:v>
                </c:pt>
                <c:pt idx="599">
                  <c:v>10.740999999999998</c:v>
                </c:pt>
                <c:pt idx="600">
                  <c:v>12.001000000000001</c:v>
                </c:pt>
                <c:pt idx="601">
                  <c:v>12.105</c:v>
                </c:pt>
                <c:pt idx="602">
                  <c:v>9.9980000000000011</c:v>
                </c:pt>
                <c:pt idx="603">
                  <c:v>8.9870000000000001</c:v>
                </c:pt>
                <c:pt idx="604">
                  <c:v>8.520999999999999</c:v>
                </c:pt>
                <c:pt idx="605">
                  <c:v>8.7969999999999988</c:v>
                </c:pt>
                <c:pt idx="606">
                  <c:v>10.731999999999999</c:v>
                </c:pt>
                <c:pt idx="607">
                  <c:v>12.269</c:v>
                </c:pt>
                <c:pt idx="608">
                  <c:v>12.338000000000001</c:v>
                </c:pt>
                <c:pt idx="609">
                  <c:v>12.381</c:v>
                </c:pt>
                <c:pt idx="610">
                  <c:v>12.399000000000004</c:v>
                </c:pt>
                <c:pt idx="611">
                  <c:v>12.277999999999999</c:v>
                </c:pt>
                <c:pt idx="612">
                  <c:v>11.423</c:v>
                </c:pt>
                <c:pt idx="613">
                  <c:v>10.931000000000001</c:v>
                </c:pt>
                <c:pt idx="614">
                  <c:v>10.464</c:v>
                </c:pt>
                <c:pt idx="615">
                  <c:v>10.11</c:v>
                </c:pt>
                <c:pt idx="616">
                  <c:v>10.317</c:v>
                </c:pt>
                <c:pt idx="618">
                  <c:v>10.516</c:v>
                </c:pt>
                <c:pt idx="619">
                  <c:v>11.596</c:v>
                </c:pt>
                <c:pt idx="620">
                  <c:v>12.33</c:v>
                </c:pt>
                <c:pt idx="621">
                  <c:v>12.381</c:v>
                </c:pt>
                <c:pt idx="622">
                  <c:v>12.261000000000001</c:v>
                </c:pt>
                <c:pt idx="623">
                  <c:v>11.492000000000004</c:v>
                </c:pt>
                <c:pt idx="624">
                  <c:v>10.896000000000004</c:v>
                </c:pt>
                <c:pt idx="625">
                  <c:v>12.252000000000002</c:v>
                </c:pt>
                <c:pt idx="627">
                  <c:v>12.321</c:v>
                </c:pt>
                <c:pt idx="629">
                  <c:v>12.347</c:v>
                </c:pt>
                <c:pt idx="630">
                  <c:v>11.898</c:v>
                </c:pt>
                <c:pt idx="631">
                  <c:v>11.345000000000002</c:v>
                </c:pt>
                <c:pt idx="632">
                  <c:v>12.364000000000004</c:v>
                </c:pt>
                <c:pt idx="633">
                  <c:v>12.407</c:v>
                </c:pt>
                <c:pt idx="634">
                  <c:v>12.425000000000002</c:v>
                </c:pt>
                <c:pt idx="635">
                  <c:v>12.442</c:v>
                </c:pt>
                <c:pt idx="636">
                  <c:v>12.459000000000019</c:v>
                </c:pt>
                <c:pt idx="637">
                  <c:v>12.468</c:v>
                </c:pt>
                <c:pt idx="638">
                  <c:v>12.166</c:v>
                </c:pt>
                <c:pt idx="639">
                  <c:v>11.414</c:v>
                </c:pt>
                <c:pt idx="640">
                  <c:v>10.818</c:v>
                </c:pt>
                <c:pt idx="641">
                  <c:v>10.309000000000006</c:v>
                </c:pt>
                <c:pt idx="642">
                  <c:v>10.213999999999999</c:v>
                </c:pt>
                <c:pt idx="643">
                  <c:v>10.378</c:v>
                </c:pt>
                <c:pt idx="644">
                  <c:v>10.594000000000001</c:v>
                </c:pt>
                <c:pt idx="645">
                  <c:v>10.663</c:v>
                </c:pt>
                <c:pt idx="646">
                  <c:v>12.338000000000001</c:v>
                </c:pt>
                <c:pt idx="647">
                  <c:v>12.356000000000023</c:v>
                </c:pt>
                <c:pt idx="648">
                  <c:v>12.045</c:v>
                </c:pt>
                <c:pt idx="649">
                  <c:v>11.146000000000001</c:v>
                </c:pt>
                <c:pt idx="650">
                  <c:v>10.62</c:v>
                </c:pt>
                <c:pt idx="651">
                  <c:v>12.234999999999999</c:v>
                </c:pt>
                <c:pt idx="652">
                  <c:v>12.373000000000006</c:v>
                </c:pt>
                <c:pt idx="653">
                  <c:v>12.399000000000004</c:v>
                </c:pt>
                <c:pt idx="654">
                  <c:v>12.416</c:v>
                </c:pt>
                <c:pt idx="655">
                  <c:v>12.433</c:v>
                </c:pt>
                <c:pt idx="656">
                  <c:v>12.451000000000002</c:v>
                </c:pt>
                <c:pt idx="657">
                  <c:v>12.459000000000019</c:v>
                </c:pt>
                <c:pt idx="658">
                  <c:v>12.468</c:v>
                </c:pt>
                <c:pt idx="659">
                  <c:v>12.476000000000004</c:v>
                </c:pt>
                <c:pt idx="660">
                  <c:v>12.485000000000019</c:v>
                </c:pt>
                <c:pt idx="661">
                  <c:v>12.485000000000019</c:v>
                </c:pt>
                <c:pt idx="662">
                  <c:v>12.494</c:v>
                </c:pt>
                <c:pt idx="663">
                  <c:v>12.502000000000002</c:v>
                </c:pt>
                <c:pt idx="664">
                  <c:v>12.502000000000002</c:v>
                </c:pt>
                <c:pt idx="665">
                  <c:v>12.511000000000001</c:v>
                </c:pt>
                <c:pt idx="666">
                  <c:v>12.226000000000001</c:v>
                </c:pt>
                <c:pt idx="667">
                  <c:v>11.699</c:v>
                </c:pt>
                <c:pt idx="668">
                  <c:v>12.338000000000001</c:v>
                </c:pt>
                <c:pt idx="669">
                  <c:v>12.433</c:v>
                </c:pt>
                <c:pt idx="670">
                  <c:v>12.459000000000019</c:v>
                </c:pt>
                <c:pt idx="671">
                  <c:v>12.476000000000004</c:v>
                </c:pt>
                <c:pt idx="672">
                  <c:v>12.157</c:v>
                </c:pt>
                <c:pt idx="673">
                  <c:v>11.319000000000004</c:v>
                </c:pt>
                <c:pt idx="674">
                  <c:v>10.145</c:v>
                </c:pt>
                <c:pt idx="675">
                  <c:v>8.5040000000000013</c:v>
                </c:pt>
                <c:pt idx="676">
                  <c:v>9.1170000000000009</c:v>
                </c:pt>
                <c:pt idx="677">
                  <c:v>9.8160000000000007</c:v>
                </c:pt>
                <c:pt idx="678">
                  <c:v>10.473000000000004</c:v>
                </c:pt>
                <c:pt idx="679">
                  <c:v>10.775</c:v>
                </c:pt>
                <c:pt idx="680">
                  <c:v>11.164</c:v>
                </c:pt>
                <c:pt idx="681">
                  <c:v>11.362000000000023</c:v>
                </c:pt>
                <c:pt idx="682">
                  <c:v>11.950000000000006</c:v>
                </c:pt>
                <c:pt idx="683">
                  <c:v>12.209</c:v>
                </c:pt>
                <c:pt idx="684">
                  <c:v>12.217000000000001</c:v>
                </c:pt>
                <c:pt idx="686">
                  <c:v>11.793999999999999</c:v>
                </c:pt>
                <c:pt idx="687">
                  <c:v>10.507</c:v>
                </c:pt>
                <c:pt idx="688">
                  <c:v>12.209</c:v>
                </c:pt>
                <c:pt idx="689">
                  <c:v>12.381</c:v>
                </c:pt>
                <c:pt idx="690">
                  <c:v>12.39</c:v>
                </c:pt>
                <c:pt idx="691">
                  <c:v>12.416</c:v>
                </c:pt>
                <c:pt idx="692">
                  <c:v>12.425000000000002</c:v>
                </c:pt>
                <c:pt idx="693">
                  <c:v>12.027000000000001</c:v>
                </c:pt>
                <c:pt idx="694">
                  <c:v>11.077</c:v>
                </c:pt>
                <c:pt idx="695">
                  <c:v>9.4620000000000068</c:v>
                </c:pt>
                <c:pt idx="696">
                  <c:v>9.4620000000000068</c:v>
                </c:pt>
                <c:pt idx="697">
                  <c:v>11.699</c:v>
                </c:pt>
                <c:pt idx="698">
                  <c:v>12.295</c:v>
                </c:pt>
                <c:pt idx="699">
                  <c:v>12.373000000000006</c:v>
                </c:pt>
                <c:pt idx="700">
                  <c:v>12.39</c:v>
                </c:pt>
                <c:pt idx="701">
                  <c:v>12.416</c:v>
                </c:pt>
                <c:pt idx="702">
                  <c:v>12.433</c:v>
                </c:pt>
                <c:pt idx="703">
                  <c:v>12.442</c:v>
                </c:pt>
                <c:pt idx="704">
                  <c:v>12.451000000000002</c:v>
                </c:pt>
                <c:pt idx="705">
                  <c:v>12.459000000000019</c:v>
                </c:pt>
                <c:pt idx="706">
                  <c:v>12.468</c:v>
                </c:pt>
                <c:pt idx="708">
                  <c:v>12.476000000000004</c:v>
                </c:pt>
                <c:pt idx="709">
                  <c:v>12.485000000000019</c:v>
                </c:pt>
                <c:pt idx="710">
                  <c:v>12.485000000000019</c:v>
                </c:pt>
                <c:pt idx="711">
                  <c:v>12.494</c:v>
                </c:pt>
                <c:pt idx="712">
                  <c:v>12.502000000000002</c:v>
                </c:pt>
                <c:pt idx="713">
                  <c:v>12.502000000000002</c:v>
                </c:pt>
                <c:pt idx="714">
                  <c:v>12.502000000000002</c:v>
                </c:pt>
                <c:pt idx="715">
                  <c:v>12.511000000000001</c:v>
                </c:pt>
                <c:pt idx="716">
                  <c:v>12.511000000000001</c:v>
                </c:pt>
                <c:pt idx="717">
                  <c:v>12.52</c:v>
                </c:pt>
                <c:pt idx="718">
                  <c:v>12.52</c:v>
                </c:pt>
                <c:pt idx="719">
                  <c:v>12.527999999999999</c:v>
                </c:pt>
                <c:pt idx="720">
                  <c:v>12.527999999999999</c:v>
                </c:pt>
                <c:pt idx="721">
                  <c:v>12.527999999999999</c:v>
                </c:pt>
                <c:pt idx="722">
                  <c:v>12.537000000000001</c:v>
                </c:pt>
                <c:pt idx="723">
                  <c:v>12.537000000000001</c:v>
                </c:pt>
                <c:pt idx="724">
                  <c:v>12.537000000000001</c:v>
                </c:pt>
                <c:pt idx="725">
                  <c:v>12.546000000000001</c:v>
                </c:pt>
                <c:pt idx="726">
                  <c:v>12.546000000000001</c:v>
                </c:pt>
                <c:pt idx="727">
                  <c:v>12.546000000000001</c:v>
                </c:pt>
                <c:pt idx="728">
                  <c:v>12.546000000000001</c:v>
                </c:pt>
                <c:pt idx="729">
                  <c:v>12.546000000000001</c:v>
                </c:pt>
                <c:pt idx="730">
                  <c:v>12.554</c:v>
                </c:pt>
                <c:pt idx="731">
                  <c:v>12.554</c:v>
                </c:pt>
                <c:pt idx="732">
                  <c:v>12.511000000000001</c:v>
                </c:pt>
                <c:pt idx="733">
                  <c:v>10.870000000000006</c:v>
                </c:pt>
                <c:pt idx="734">
                  <c:v>10.870000000000006</c:v>
                </c:pt>
                <c:pt idx="735">
                  <c:v>9.7730000000000015</c:v>
                </c:pt>
                <c:pt idx="736">
                  <c:v>8.3310000000000013</c:v>
                </c:pt>
                <c:pt idx="737">
                  <c:v>7.8039999999999985</c:v>
                </c:pt>
                <c:pt idx="738">
                  <c:v>7.9509999999999996</c:v>
                </c:pt>
                <c:pt idx="739">
                  <c:v>8.1580000000000013</c:v>
                </c:pt>
                <c:pt idx="740">
                  <c:v>8.2360000000000024</c:v>
                </c:pt>
                <c:pt idx="741">
                  <c:v>8.2360000000000024</c:v>
                </c:pt>
                <c:pt idx="742">
                  <c:v>11.604000000000001</c:v>
                </c:pt>
                <c:pt idx="743">
                  <c:v>12.252000000000002</c:v>
                </c:pt>
                <c:pt idx="744">
                  <c:v>12.304</c:v>
                </c:pt>
                <c:pt idx="745">
                  <c:v>12.338000000000001</c:v>
                </c:pt>
                <c:pt idx="746">
                  <c:v>12.39</c:v>
                </c:pt>
                <c:pt idx="747">
                  <c:v>12.39</c:v>
                </c:pt>
                <c:pt idx="748">
                  <c:v>12.407</c:v>
                </c:pt>
                <c:pt idx="749">
                  <c:v>12.425000000000002</c:v>
                </c:pt>
                <c:pt idx="750">
                  <c:v>12.433</c:v>
                </c:pt>
                <c:pt idx="751">
                  <c:v>12.442</c:v>
                </c:pt>
                <c:pt idx="752">
                  <c:v>12.451000000000002</c:v>
                </c:pt>
                <c:pt idx="753">
                  <c:v>12.459000000000019</c:v>
                </c:pt>
                <c:pt idx="754">
                  <c:v>12.468</c:v>
                </c:pt>
                <c:pt idx="755">
                  <c:v>12.468</c:v>
                </c:pt>
                <c:pt idx="756">
                  <c:v>12.476000000000004</c:v>
                </c:pt>
                <c:pt idx="757">
                  <c:v>12.476000000000004</c:v>
                </c:pt>
                <c:pt idx="758">
                  <c:v>12.485000000000019</c:v>
                </c:pt>
                <c:pt idx="759">
                  <c:v>12.494</c:v>
                </c:pt>
                <c:pt idx="760">
                  <c:v>12.494</c:v>
                </c:pt>
                <c:pt idx="761">
                  <c:v>12.502000000000002</c:v>
                </c:pt>
                <c:pt idx="762">
                  <c:v>12.502000000000002</c:v>
                </c:pt>
                <c:pt idx="763">
                  <c:v>12.511000000000001</c:v>
                </c:pt>
                <c:pt idx="764">
                  <c:v>12.511000000000001</c:v>
                </c:pt>
                <c:pt idx="765">
                  <c:v>12.511000000000001</c:v>
                </c:pt>
                <c:pt idx="766">
                  <c:v>12.52</c:v>
                </c:pt>
                <c:pt idx="767">
                  <c:v>12.52</c:v>
                </c:pt>
                <c:pt idx="768">
                  <c:v>12.52</c:v>
                </c:pt>
                <c:pt idx="769">
                  <c:v>12.373000000000006</c:v>
                </c:pt>
                <c:pt idx="770">
                  <c:v>11.596</c:v>
                </c:pt>
                <c:pt idx="771">
                  <c:v>9.9290000000000003</c:v>
                </c:pt>
                <c:pt idx="772">
                  <c:v>8.7200000000000024</c:v>
                </c:pt>
                <c:pt idx="773">
                  <c:v>8.5300000000000011</c:v>
                </c:pt>
                <c:pt idx="774">
                  <c:v>8.4</c:v>
                </c:pt>
                <c:pt idx="776">
                  <c:v>8.4090000000000007</c:v>
                </c:pt>
                <c:pt idx="777">
                  <c:v>8.8840000000000003</c:v>
                </c:pt>
                <c:pt idx="778">
                  <c:v>9.2900000000000009</c:v>
                </c:pt>
                <c:pt idx="779">
                  <c:v>9.8420000000000005</c:v>
                </c:pt>
                <c:pt idx="780">
                  <c:v>10.594000000000001</c:v>
                </c:pt>
                <c:pt idx="781">
                  <c:v>11.267000000000001</c:v>
                </c:pt>
                <c:pt idx="782">
                  <c:v>10.68</c:v>
                </c:pt>
                <c:pt idx="783">
                  <c:v>10.326000000000002</c:v>
                </c:pt>
                <c:pt idx="784">
                  <c:v>10.361000000000002</c:v>
                </c:pt>
                <c:pt idx="785">
                  <c:v>12.096</c:v>
                </c:pt>
                <c:pt idx="786">
                  <c:v>12.209</c:v>
                </c:pt>
                <c:pt idx="787">
                  <c:v>12.347</c:v>
                </c:pt>
                <c:pt idx="788">
                  <c:v>12.364000000000004</c:v>
                </c:pt>
                <c:pt idx="789">
                  <c:v>12.381</c:v>
                </c:pt>
                <c:pt idx="790">
                  <c:v>12.399000000000004</c:v>
                </c:pt>
                <c:pt idx="791">
                  <c:v>12.416</c:v>
                </c:pt>
                <c:pt idx="792">
                  <c:v>12.425000000000002</c:v>
                </c:pt>
                <c:pt idx="793">
                  <c:v>12.433</c:v>
                </c:pt>
                <c:pt idx="794">
                  <c:v>12.442</c:v>
                </c:pt>
                <c:pt idx="795">
                  <c:v>12.451000000000002</c:v>
                </c:pt>
                <c:pt idx="796">
                  <c:v>12.459000000000019</c:v>
                </c:pt>
                <c:pt idx="797">
                  <c:v>12.459000000000019</c:v>
                </c:pt>
                <c:pt idx="798">
                  <c:v>12.468</c:v>
                </c:pt>
                <c:pt idx="799">
                  <c:v>12.476000000000004</c:v>
                </c:pt>
                <c:pt idx="800">
                  <c:v>12.485000000000019</c:v>
                </c:pt>
                <c:pt idx="801">
                  <c:v>12.485000000000019</c:v>
                </c:pt>
                <c:pt idx="802">
                  <c:v>12.494</c:v>
                </c:pt>
                <c:pt idx="803">
                  <c:v>12.502000000000002</c:v>
                </c:pt>
                <c:pt idx="804">
                  <c:v>12.502000000000002</c:v>
                </c:pt>
                <c:pt idx="805">
                  <c:v>12.502000000000002</c:v>
                </c:pt>
                <c:pt idx="806">
                  <c:v>12.502000000000002</c:v>
                </c:pt>
                <c:pt idx="807">
                  <c:v>12.511000000000001</c:v>
                </c:pt>
                <c:pt idx="808">
                  <c:v>12.511000000000001</c:v>
                </c:pt>
                <c:pt idx="809">
                  <c:v>12.511000000000001</c:v>
                </c:pt>
                <c:pt idx="810">
                  <c:v>12.52</c:v>
                </c:pt>
                <c:pt idx="811">
                  <c:v>12.52</c:v>
                </c:pt>
                <c:pt idx="812">
                  <c:v>12.52</c:v>
                </c:pt>
                <c:pt idx="813">
                  <c:v>12.527999999999999</c:v>
                </c:pt>
                <c:pt idx="814">
                  <c:v>12.527999999999999</c:v>
                </c:pt>
                <c:pt idx="815">
                  <c:v>12.527999999999999</c:v>
                </c:pt>
                <c:pt idx="816">
                  <c:v>12.527999999999999</c:v>
                </c:pt>
                <c:pt idx="817">
                  <c:v>12.537000000000001</c:v>
                </c:pt>
                <c:pt idx="818">
                  <c:v>12.537000000000001</c:v>
                </c:pt>
                <c:pt idx="819">
                  <c:v>12.537000000000001</c:v>
                </c:pt>
                <c:pt idx="820">
                  <c:v>12.537000000000001</c:v>
                </c:pt>
                <c:pt idx="821">
                  <c:v>12.546000000000001</c:v>
                </c:pt>
                <c:pt idx="822">
                  <c:v>12.546000000000001</c:v>
                </c:pt>
                <c:pt idx="823">
                  <c:v>12.546000000000001</c:v>
                </c:pt>
                <c:pt idx="824">
                  <c:v>12.546000000000001</c:v>
                </c:pt>
                <c:pt idx="825">
                  <c:v>12.546000000000001</c:v>
                </c:pt>
                <c:pt idx="826">
                  <c:v>12.546000000000001</c:v>
                </c:pt>
                <c:pt idx="827">
                  <c:v>12.554</c:v>
                </c:pt>
                <c:pt idx="828">
                  <c:v>12.554</c:v>
                </c:pt>
                <c:pt idx="829">
                  <c:v>12.554</c:v>
                </c:pt>
                <c:pt idx="830">
                  <c:v>12.554</c:v>
                </c:pt>
                <c:pt idx="831">
                  <c:v>12.554</c:v>
                </c:pt>
                <c:pt idx="832">
                  <c:v>12.554</c:v>
                </c:pt>
                <c:pt idx="833">
                  <c:v>12.563000000000002</c:v>
                </c:pt>
                <c:pt idx="834">
                  <c:v>12.563000000000002</c:v>
                </c:pt>
                <c:pt idx="835">
                  <c:v>12.563000000000002</c:v>
                </c:pt>
                <c:pt idx="836">
                  <c:v>12.571</c:v>
                </c:pt>
                <c:pt idx="837">
                  <c:v>12.571</c:v>
                </c:pt>
                <c:pt idx="838">
                  <c:v>12.571</c:v>
                </c:pt>
                <c:pt idx="839">
                  <c:v>12.571</c:v>
                </c:pt>
                <c:pt idx="840">
                  <c:v>12.571</c:v>
                </c:pt>
                <c:pt idx="841">
                  <c:v>12.571</c:v>
                </c:pt>
                <c:pt idx="842">
                  <c:v>12.58</c:v>
                </c:pt>
                <c:pt idx="843">
                  <c:v>12.58</c:v>
                </c:pt>
                <c:pt idx="844">
                  <c:v>12.58</c:v>
                </c:pt>
                <c:pt idx="845">
                  <c:v>12.58</c:v>
                </c:pt>
                <c:pt idx="846">
                  <c:v>12.58</c:v>
                </c:pt>
                <c:pt idx="847">
                  <c:v>12.58</c:v>
                </c:pt>
                <c:pt idx="848">
                  <c:v>12.58</c:v>
                </c:pt>
                <c:pt idx="849">
                  <c:v>12.58</c:v>
                </c:pt>
                <c:pt idx="850">
                  <c:v>12.58</c:v>
                </c:pt>
                <c:pt idx="851">
                  <c:v>12.58</c:v>
                </c:pt>
                <c:pt idx="852">
                  <c:v>12.58</c:v>
                </c:pt>
                <c:pt idx="853">
                  <c:v>12.589</c:v>
                </c:pt>
                <c:pt idx="854">
                  <c:v>12.589</c:v>
                </c:pt>
                <c:pt idx="855">
                  <c:v>12.589</c:v>
                </c:pt>
                <c:pt idx="856">
                  <c:v>12.589</c:v>
                </c:pt>
                <c:pt idx="857">
                  <c:v>12.589</c:v>
                </c:pt>
                <c:pt idx="858">
                  <c:v>12.589</c:v>
                </c:pt>
                <c:pt idx="859">
                  <c:v>12.589</c:v>
                </c:pt>
                <c:pt idx="860">
                  <c:v>12.589</c:v>
                </c:pt>
                <c:pt idx="861">
                  <c:v>12.589</c:v>
                </c:pt>
                <c:pt idx="862">
                  <c:v>12.589</c:v>
                </c:pt>
                <c:pt idx="863">
                  <c:v>12.597</c:v>
                </c:pt>
                <c:pt idx="864">
                  <c:v>12.597</c:v>
                </c:pt>
                <c:pt idx="865">
                  <c:v>12.597</c:v>
                </c:pt>
                <c:pt idx="866">
                  <c:v>12.597</c:v>
                </c:pt>
                <c:pt idx="867">
                  <c:v>12.597</c:v>
                </c:pt>
                <c:pt idx="868">
                  <c:v>12.597</c:v>
                </c:pt>
                <c:pt idx="869">
                  <c:v>12.597</c:v>
                </c:pt>
                <c:pt idx="870">
                  <c:v>12.597</c:v>
                </c:pt>
                <c:pt idx="871">
                  <c:v>12.597</c:v>
                </c:pt>
                <c:pt idx="872">
                  <c:v>12.597</c:v>
                </c:pt>
                <c:pt idx="873">
                  <c:v>12.597</c:v>
                </c:pt>
                <c:pt idx="874">
                  <c:v>12.597</c:v>
                </c:pt>
                <c:pt idx="875">
                  <c:v>12.597</c:v>
                </c:pt>
                <c:pt idx="876">
                  <c:v>12.597</c:v>
                </c:pt>
                <c:pt idx="877">
                  <c:v>12.597</c:v>
                </c:pt>
                <c:pt idx="878">
                  <c:v>12.606</c:v>
                </c:pt>
                <c:pt idx="879">
                  <c:v>12.597</c:v>
                </c:pt>
                <c:pt idx="880">
                  <c:v>12.606</c:v>
                </c:pt>
                <c:pt idx="881">
                  <c:v>12.606</c:v>
                </c:pt>
                <c:pt idx="882">
                  <c:v>12.606</c:v>
                </c:pt>
                <c:pt idx="883">
                  <c:v>12.606</c:v>
                </c:pt>
                <c:pt idx="884">
                  <c:v>12.606</c:v>
                </c:pt>
                <c:pt idx="885">
                  <c:v>12.606</c:v>
                </c:pt>
                <c:pt idx="886">
                  <c:v>12.606</c:v>
                </c:pt>
                <c:pt idx="887">
                  <c:v>12.606</c:v>
                </c:pt>
                <c:pt idx="888">
                  <c:v>12.606</c:v>
                </c:pt>
                <c:pt idx="889">
                  <c:v>12.606</c:v>
                </c:pt>
                <c:pt idx="890">
                  <c:v>12.606</c:v>
                </c:pt>
                <c:pt idx="891">
                  <c:v>12.606</c:v>
                </c:pt>
                <c:pt idx="892">
                  <c:v>12.606</c:v>
                </c:pt>
                <c:pt idx="893">
                  <c:v>12.606</c:v>
                </c:pt>
                <c:pt idx="894">
                  <c:v>12.606</c:v>
                </c:pt>
                <c:pt idx="895">
                  <c:v>12.606</c:v>
                </c:pt>
                <c:pt idx="896">
                  <c:v>12.606</c:v>
                </c:pt>
                <c:pt idx="897">
                  <c:v>12.606</c:v>
                </c:pt>
                <c:pt idx="899">
                  <c:v>12.606</c:v>
                </c:pt>
                <c:pt idx="900">
                  <c:v>12.606</c:v>
                </c:pt>
                <c:pt idx="901">
                  <c:v>12.606</c:v>
                </c:pt>
                <c:pt idx="902">
                  <c:v>12.615</c:v>
                </c:pt>
                <c:pt idx="903">
                  <c:v>12.615</c:v>
                </c:pt>
                <c:pt idx="904">
                  <c:v>12.615</c:v>
                </c:pt>
                <c:pt idx="905">
                  <c:v>12.615</c:v>
                </c:pt>
                <c:pt idx="906">
                  <c:v>12.615</c:v>
                </c:pt>
                <c:pt idx="907">
                  <c:v>12.615</c:v>
                </c:pt>
                <c:pt idx="908">
                  <c:v>12.615</c:v>
                </c:pt>
                <c:pt idx="909">
                  <c:v>12.615</c:v>
                </c:pt>
                <c:pt idx="910">
                  <c:v>12.615</c:v>
                </c:pt>
                <c:pt idx="911">
                  <c:v>12.615</c:v>
                </c:pt>
                <c:pt idx="912">
                  <c:v>12.615</c:v>
                </c:pt>
                <c:pt idx="913">
                  <c:v>12.615</c:v>
                </c:pt>
                <c:pt idx="914">
                  <c:v>12.615</c:v>
                </c:pt>
                <c:pt idx="915">
                  <c:v>12.615</c:v>
                </c:pt>
                <c:pt idx="917">
                  <c:v>12.615</c:v>
                </c:pt>
                <c:pt idx="918">
                  <c:v>12.615</c:v>
                </c:pt>
                <c:pt idx="919">
                  <c:v>12.615</c:v>
                </c:pt>
                <c:pt idx="920">
                  <c:v>12.615</c:v>
                </c:pt>
                <c:pt idx="921">
                  <c:v>12.615</c:v>
                </c:pt>
                <c:pt idx="922">
                  <c:v>12.615</c:v>
                </c:pt>
                <c:pt idx="923">
                  <c:v>12.615</c:v>
                </c:pt>
                <c:pt idx="924">
                  <c:v>12.615</c:v>
                </c:pt>
                <c:pt idx="925">
                  <c:v>12.615</c:v>
                </c:pt>
                <c:pt idx="926">
                  <c:v>12.615</c:v>
                </c:pt>
                <c:pt idx="927">
                  <c:v>12.615</c:v>
                </c:pt>
                <c:pt idx="928">
                  <c:v>12.623000000000001</c:v>
                </c:pt>
                <c:pt idx="929">
                  <c:v>12.615</c:v>
                </c:pt>
                <c:pt idx="930">
                  <c:v>12.615</c:v>
                </c:pt>
                <c:pt idx="931">
                  <c:v>12.615</c:v>
                </c:pt>
                <c:pt idx="932">
                  <c:v>12.623000000000001</c:v>
                </c:pt>
                <c:pt idx="933">
                  <c:v>12.623000000000001</c:v>
                </c:pt>
                <c:pt idx="934">
                  <c:v>12.615</c:v>
                </c:pt>
                <c:pt idx="935">
                  <c:v>12.615</c:v>
                </c:pt>
                <c:pt idx="936">
                  <c:v>12.623000000000001</c:v>
                </c:pt>
                <c:pt idx="937">
                  <c:v>12.623000000000001</c:v>
                </c:pt>
                <c:pt idx="939">
                  <c:v>12.623000000000001</c:v>
                </c:pt>
                <c:pt idx="940">
                  <c:v>12.623000000000001</c:v>
                </c:pt>
                <c:pt idx="941">
                  <c:v>12.623000000000001</c:v>
                </c:pt>
                <c:pt idx="942">
                  <c:v>12.623000000000001</c:v>
                </c:pt>
                <c:pt idx="943">
                  <c:v>12.623000000000001</c:v>
                </c:pt>
                <c:pt idx="944">
                  <c:v>12.623000000000001</c:v>
                </c:pt>
                <c:pt idx="945">
                  <c:v>12.623000000000001</c:v>
                </c:pt>
                <c:pt idx="946">
                  <c:v>12.623000000000001</c:v>
                </c:pt>
                <c:pt idx="947">
                  <c:v>12.623000000000001</c:v>
                </c:pt>
                <c:pt idx="948">
                  <c:v>12.623000000000001</c:v>
                </c:pt>
                <c:pt idx="949">
                  <c:v>12.623000000000001</c:v>
                </c:pt>
                <c:pt idx="950">
                  <c:v>12.623000000000001</c:v>
                </c:pt>
                <c:pt idx="951">
                  <c:v>12.623000000000001</c:v>
                </c:pt>
                <c:pt idx="952">
                  <c:v>12.623000000000001</c:v>
                </c:pt>
                <c:pt idx="953">
                  <c:v>12.623000000000001</c:v>
                </c:pt>
                <c:pt idx="954">
                  <c:v>12.623000000000001</c:v>
                </c:pt>
                <c:pt idx="955">
                  <c:v>12.623000000000001</c:v>
                </c:pt>
                <c:pt idx="956">
                  <c:v>12.623000000000001</c:v>
                </c:pt>
                <c:pt idx="957">
                  <c:v>12.623000000000001</c:v>
                </c:pt>
                <c:pt idx="958">
                  <c:v>12.623000000000001</c:v>
                </c:pt>
                <c:pt idx="959">
                  <c:v>12.623000000000001</c:v>
                </c:pt>
                <c:pt idx="960">
                  <c:v>12.623000000000001</c:v>
                </c:pt>
                <c:pt idx="961">
                  <c:v>12.623000000000001</c:v>
                </c:pt>
                <c:pt idx="962">
                  <c:v>12.623000000000001</c:v>
                </c:pt>
                <c:pt idx="963">
                  <c:v>12.623000000000001</c:v>
                </c:pt>
                <c:pt idx="964">
                  <c:v>12.623000000000001</c:v>
                </c:pt>
                <c:pt idx="965">
                  <c:v>12.623000000000001</c:v>
                </c:pt>
                <c:pt idx="966">
                  <c:v>12.623000000000001</c:v>
                </c:pt>
                <c:pt idx="967">
                  <c:v>12.632</c:v>
                </c:pt>
                <c:pt idx="968">
                  <c:v>12.623000000000001</c:v>
                </c:pt>
                <c:pt idx="969">
                  <c:v>12.623000000000001</c:v>
                </c:pt>
                <c:pt idx="970">
                  <c:v>12.632</c:v>
                </c:pt>
                <c:pt idx="971">
                  <c:v>12.623000000000001</c:v>
                </c:pt>
                <c:pt idx="973">
                  <c:v>12.632</c:v>
                </c:pt>
                <c:pt idx="974">
                  <c:v>12.623000000000001</c:v>
                </c:pt>
                <c:pt idx="975">
                  <c:v>12.632</c:v>
                </c:pt>
                <c:pt idx="976">
                  <c:v>12.632</c:v>
                </c:pt>
                <c:pt idx="977">
                  <c:v>12.623000000000001</c:v>
                </c:pt>
                <c:pt idx="978">
                  <c:v>12.623000000000001</c:v>
                </c:pt>
                <c:pt idx="979">
                  <c:v>12.632</c:v>
                </c:pt>
                <c:pt idx="980">
                  <c:v>12.632</c:v>
                </c:pt>
                <c:pt idx="981">
                  <c:v>12.623000000000001</c:v>
                </c:pt>
                <c:pt idx="982">
                  <c:v>12.632</c:v>
                </c:pt>
                <c:pt idx="983">
                  <c:v>12.632</c:v>
                </c:pt>
                <c:pt idx="984">
                  <c:v>12.632</c:v>
                </c:pt>
                <c:pt idx="985">
                  <c:v>12.632</c:v>
                </c:pt>
                <c:pt idx="986">
                  <c:v>12.623000000000001</c:v>
                </c:pt>
                <c:pt idx="987">
                  <c:v>12.632</c:v>
                </c:pt>
                <c:pt idx="988">
                  <c:v>12.632</c:v>
                </c:pt>
                <c:pt idx="989">
                  <c:v>12.632</c:v>
                </c:pt>
                <c:pt idx="990">
                  <c:v>12.632</c:v>
                </c:pt>
                <c:pt idx="991">
                  <c:v>12.623000000000001</c:v>
                </c:pt>
                <c:pt idx="992">
                  <c:v>12.632</c:v>
                </c:pt>
                <c:pt idx="993">
                  <c:v>12.632</c:v>
                </c:pt>
                <c:pt idx="994">
                  <c:v>12.632</c:v>
                </c:pt>
                <c:pt idx="995">
                  <c:v>12.632</c:v>
                </c:pt>
                <c:pt idx="996">
                  <c:v>12.632</c:v>
                </c:pt>
                <c:pt idx="997">
                  <c:v>12.632</c:v>
                </c:pt>
                <c:pt idx="998">
                  <c:v>12.632</c:v>
                </c:pt>
                <c:pt idx="999">
                  <c:v>12.632</c:v>
                </c:pt>
                <c:pt idx="1000">
                  <c:v>12.632</c:v>
                </c:pt>
                <c:pt idx="1001">
                  <c:v>12.632</c:v>
                </c:pt>
                <c:pt idx="1002">
                  <c:v>12.632</c:v>
                </c:pt>
                <c:pt idx="1003">
                  <c:v>12.632</c:v>
                </c:pt>
                <c:pt idx="1004">
                  <c:v>12.632</c:v>
                </c:pt>
                <c:pt idx="1005">
                  <c:v>12.632</c:v>
                </c:pt>
                <c:pt idx="1006">
                  <c:v>12.632</c:v>
                </c:pt>
                <c:pt idx="1007">
                  <c:v>12.632</c:v>
                </c:pt>
                <c:pt idx="1008">
                  <c:v>12.632</c:v>
                </c:pt>
                <c:pt idx="1009">
                  <c:v>12.632</c:v>
                </c:pt>
                <c:pt idx="1010">
                  <c:v>12.632</c:v>
                </c:pt>
                <c:pt idx="1011">
                  <c:v>12.632</c:v>
                </c:pt>
                <c:pt idx="1012">
                  <c:v>12.632</c:v>
                </c:pt>
                <c:pt idx="1013">
                  <c:v>12.632</c:v>
                </c:pt>
                <c:pt idx="1014">
                  <c:v>12.632</c:v>
                </c:pt>
                <c:pt idx="1015">
                  <c:v>12.632</c:v>
                </c:pt>
                <c:pt idx="1016">
                  <c:v>12.632</c:v>
                </c:pt>
                <c:pt idx="1017">
                  <c:v>12.632</c:v>
                </c:pt>
                <c:pt idx="1018">
                  <c:v>12.632</c:v>
                </c:pt>
                <c:pt idx="1019">
                  <c:v>12.632</c:v>
                </c:pt>
                <c:pt idx="1020">
                  <c:v>12.632</c:v>
                </c:pt>
                <c:pt idx="1021">
                  <c:v>12.632</c:v>
                </c:pt>
                <c:pt idx="1022">
                  <c:v>12.632</c:v>
                </c:pt>
                <c:pt idx="1023">
                  <c:v>12.632</c:v>
                </c:pt>
                <c:pt idx="1024">
                  <c:v>12.632</c:v>
                </c:pt>
                <c:pt idx="1025">
                  <c:v>12.632</c:v>
                </c:pt>
                <c:pt idx="1026">
                  <c:v>12.632</c:v>
                </c:pt>
                <c:pt idx="1027">
                  <c:v>12.632</c:v>
                </c:pt>
                <c:pt idx="1028">
                  <c:v>12.632</c:v>
                </c:pt>
                <c:pt idx="1029">
                  <c:v>12.632</c:v>
                </c:pt>
                <c:pt idx="1030">
                  <c:v>12.632</c:v>
                </c:pt>
                <c:pt idx="1031">
                  <c:v>12.632</c:v>
                </c:pt>
                <c:pt idx="1032">
                  <c:v>12.632</c:v>
                </c:pt>
                <c:pt idx="1033">
                  <c:v>12.632</c:v>
                </c:pt>
                <c:pt idx="1034">
                  <c:v>12.632</c:v>
                </c:pt>
                <c:pt idx="1035">
                  <c:v>12.632</c:v>
                </c:pt>
                <c:pt idx="1036">
                  <c:v>12.632</c:v>
                </c:pt>
                <c:pt idx="1037">
                  <c:v>12.632</c:v>
                </c:pt>
                <c:pt idx="1038">
                  <c:v>12.632</c:v>
                </c:pt>
                <c:pt idx="1039">
                  <c:v>12.640999999999998</c:v>
                </c:pt>
                <c:pt idx="1040">
                  <c:v>12.632</c:v>
                </c:pt>
                <c:pt idx="1041">
                  <c:v>12.632</c:v>
                </c:pt>
                <c:pt idx="1042">
                  <c:v>12.632</c:v>
                </c:pt>
                <c:pt idx="1043">
                  <c:v>12.632</c:v>
                </c:pt>
                <c:pt idx="1044">
                  <c:v>12.632</c:v>
                </c:pt>
                <c:pt idx="1045">
                  <c:v>12.632</c:v>
                </c:pt>
                <c:pt idx="1046">
                  <c:v>12.632</c:v>
                </c:pt>
                <c:pt idx="1047">
                  <c:v>12.640999999999998</c:v>
                </c:pt>
                <c:pt idx="1048">
                  <c:v>12.640999999999998</c:v>
                </c:pt>
                <c:pt idx="1049">
                  <c:v>12.640999999999998</c:v>
                </c:pt>
                <c:pt idx="1050">
                  <c:v>12.640999999999998</c:v>
                </c:pt>
                <c:pt idx="1051">
                  <c:v>12.640999999999998</c:v>
                </c:pt>
                <c:pt idx="1052">
                  <c:v>12.640999999999998</c:v>
                </c:pt>
                <c:pt idx="1053">
                  <c:v>12.640999999999998</c:v>
                </c:pt>
                <c:pt idx="1054">
                  <c:v>12.640999999999998</c:v>
                </c:pt>
                <c:pt idx="1055">
                  <c:v>12.640999999999998</c:v>
                </c:pt>
                <c:pt idx="1056">
                  <c:v>12.640999999999998</c:v>
                </c:pt>
                <c:pt idx="1057">
                  <c:v>12.640999999999998</c:v>
                </c:pt>
                <c:pt idx="1058">
                  <c:v>12.640999999999998</c:v>
                </c:pt>
                <c:pt idx="1059">
                  <c:v>12.640999999999998</c:v>
                </c:pt>
                <c:pt idx="1060">
                  <c:v>12.640999999999998</c:v>
                </c:pt>
                <c:pt idx="1061">
                  <c:v>12.640999999999998</c:v>
                </c:pt>
                <c:pt idx="1062">
                  <c:v>12.640999999999998</c:v>
                </c:pt>
                <c:pt idx="1063">
                  <c:v>12.640999999999998</c:v>
                </c:pt>
                <c:pt idx="1064">
                  <c:v>12.640999999999998</c:v>
                </c:pt>
                <c:pt idx="1065">
                  <c:v>12.640999999999998</c:v>
                </c:pt>
              </c:numCache>
            </c:numRef>
          </c:yVal>
          <c:smooth val="1"/>
        </c:ser>
        <c:axId val="79492992"/>
        <c:axId val="79494528"/>
      </c:scatterChart>
      <c:valAx>
        <c:axId val="79492992"/>
        <c:scaling>
          <c:orientation val="minMax"/>
        </c:scaling>
        <c:axPos val="b"/>
        <c:tickLblPos val="nextTo"/>
        <c:crossAx val="79494528"/>
        <c:crosses val="autoZero"/>
        <c:crossBetween val="midCat"/>
      </c:valAx>
      <c:valAx>
        <c:axId val="79494528"/>
        <c:scaling>
          <c:orientation val="minMax"/>
          <c:max val="13.1"/>
          <c:min val="7.5"/>
        </c:scaling>
        <c:axPos val="l"/>
        <c:majorGridlines/>
        <c:numFmt formatCode="General" sourceLinked="1"/>
        <c:tickLblPos val="nextTo"/>
        <c:crossAx val="79492992"/>
        <c:crosses val="autoZero"/>
        <c:crossBetween val="midCat"/>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scatterChart>
        <c:scatterStyle val="smoothMarker"/>
        <c:ser>
          <c:idx val="0"/>
          <c:order val="0"/>
          <c:tx>
            <c:strRef>
              <c:f>'2014-Feb-16_15-13-06_Match3 (2)'!$C$1</c:f>
              <c:strCache>
                <c:ptCount val="1"/>
                <c:pt idx="0">
                  <c:v>Battery Amps</c:v>
                </c:pt>
              </c:strCache>
            </c:strRef>
          </c:tx>
          <c:yVal>
            <c:numRef>
              <c:f>'2014-Feb-16_15-13-06_Match3 (2)'!$C$2:$C$1067</c:f>
              <c:numCache>
                <c:formatCode>0.00</c:formatCode>
                <c:ptCount val="1066"/>
                <c:pt idx="0">
                  <c:v>1.921</c:v>
                </c:pt>
                <c:pt idx="1">
                  <c:v>1.921</c:v>
                </c:pt>
                <c:pt idx="2">
                  <c:v>1.921</c:v>
                </c:pt>
                <c:pt idx="3">
                  <c:v>1.921</c:v>
                </c:pt>
                <c:pt idx="4">
                  <c:v>1.921</c:v>
                </c:pt>
                <c:pt idx="5">
                  <c:v>1.921</c:v>
                </c:pt>
                <c:pt idx="6">
                  <c:v>1.921</c:v>
                </c:pt>
                <c:pt idx="7">
                  <c:v>1.921</c:v>
                </c:pt>
                <c:pt idx="8">
                  <c:v>1.921</c:v>
                </c:pt>
                <c:pt idx="9">
                  <c:v>1.921</c:v>
                </c:pt>
                <c:pt idx="10">
                  <c:v>1.921</c:v>
                </c:pt>
                <c:pt idx="11">
                  <c:v>1.921</c:v>
                </c:pt>
                <c:pt idx="12">
                  <c:v>1.921</c:v>
                </c:pt>
                <c:pt idx="13">
                  <c:v>1.921</c:v>
                </c:pt>
                <c:pt idx="14">
                  <c:v>1.921</c:v>
                </c:pt>
                <c:pt idx="15">
                  <c:v>1.921</c:v>
                </c:pt>
                <c:pt idx="16">
                  <c:v>1.921</c:v>
                </c:pt>
                <c:pt idx="17">
                  <c:v>1.921</c:v>
                </c:pt>
                <c:pt idx="18">
                  <c:v>1.921</c:v>
                </c:pt>
                <c:pt idx="19">
                  <c:v>1.921</c:v>
                </c:pt>
                <c:pt idx="20">
                  <c:v>1.921</c:v>
                </c:pt>
                <c:pt idx="21">
                  <c:v>1.921</c:v>
                </c:pt>
                <c:pt idx="22">
                  <c:v>1.921</c:v>
                </c:pt>
                <c:pt idx="23">
                  <c:v>1.921</c:v>
                </c:pt>
                <c:pt idx="24">
                  <c:v>1.921</c:v>
                </c:pt>
                <c:pt idx="25">
                  <c:v>1.921</c:v>
                </c:pt>
                <c:pt idx="26">
                  <c:v>1.921</c:v>
                </c:pt>
                <c:pt idx="27">
                  <c:v>1.921</c:v>
                </c:pt>
                <c:pt idx="28">
                  <c:v>1.921</c:v>
                </c:pt>
                <c:pt idx="29">
                  <c:v>1.921</c:v>
                </c:pt>
                <c:pt idx="30">
                  <c:v>1.921</c:v>
                </c:pt>
                <c:pt idx="31">
                  <c:v>1.921</c:v>
                </c:pt>
                <c:pt idx="32">
                  <c:v>1.921</c:v>
                </c:pt>
                <c:pt idx="33">
                  <c:v>1.921</c:v>
                </c:pt>
                <c:pt idx="34">
                  <c:v>1.921</c:v>
                </c:pt>
                <c:pt idx="35">
                  <c:v>1.921</c:v>
                </c:pt>
                <c:pt idx="36">
                  <c:v>1.921</c:v>
                </c:pt>
                <c:pt idx="37">
                  <c:v>1.921</c:v>
                </c:pt>
                <c:pt idx="38">
                  <c:v>1.921</c:v>
                </c:pt>
                <c:pt idx="39">
                  <c:v>1.921</c:v>
                </c:pt>
                <c:pt idx="40">
                  <c:v>1.921</c:v>
                </c:pt>
                <c:pt idx="41">
                  <c:v>1.921</c:v>
                </c:pt>
                <c:pt idx="42">
                  <c:v>1.921</c:v>
                </c:pt>
                <c:pt idx="43">
                  <c:v>1.921</c:v>
                </c:pt>
                <c:pt idx="44">
                  <c:v>1.921</c:v>
                </c:pt>
                <c:pt idx="45">
                  <c:v>1.921</c:v>
                </c:pt>
                <c:pt idx="46">
                  <c:v>1.921</c:v>
                </c:pt>
                <c:pt idx="47">
                  <c:v>1.921</c:v>
                </c:pt>
                <c:pt idx="48">
                  <c:v>1.921</c:v>
                </c:pt>
                <c:pt idx="49">
                  <c:v>1.921</c:v>
                </c:pt>
                <c:pt idx="50">
                  <c:v>1.921</c:v>
                </c:pt>
                <c:pt idx="51">
                  <c:v>1.921</c:v>
                </c:pt>
                <c:pt idx="52">
                  <c:v>1.921</c:v>
                </c:pt>
                <c:pt idx="53">
                  <c:v>1.921</c:v>
                </c:pt>
                <c:pt idx="54">
                  <c:v>1.921</c:v>
                </c:pt>
                <c:pt idx="55">
                  <c:v>1.921</c:v>
                </c:pt>
                <c:pt idx="56">
                  <c:v>1.921</c:v>
                </c:pt>
                <c:pt idx="57">
                  <c:v>1.921</c:v>
                </c:pt>
                <c:pt idx="58">
                  <c:v>1.921</c:v>
                </c:pt>
                <c:pt idx="59">
                  <c:v>1.921</c:v>
                </c:pt>
                <c:pt idx="60">
                  <c:v>1.921</c:v>
                </c:pt>
                <c:pt idx="61">
                  <c:v>1.921</c:v>
                </c:pt>
                <c:pt idx="62">
                  <c:v>1.921</c:v>
                </c:pt>
                <c:pt idx="63">
                  <c:v>1.921</c:v>
                </c:pt>
                <c:pt idx="64">
                  <c:v>1.921</c:v>
                </c:pt>
                <c:pt idx="65">
                  <c:v>1.921</c:v>
                </c:pt>
                <c:pt idx="66">
                  <c:v>1.921</c:v>
                </c:pt>
                <c:pt idx="67">
                  <c:v>1.921</c:v>
                </c:pt>
                <c:pt idx="68">
                  <c:v>1.921</c:v>
                </c:pt>
                <c:pt idx="69">
                  <c:v>1.921</c:v>
                </c:pt>
                <c:pt idx="70">
                  <c:v>1.921</c:v>
                </c:pt>
                <c:pt idx="71">
                  <c:v>1.921</c:v>
                </c:pt>
                <c:pt idx="72">
                  <c:v>1.921</c:v>
                </c:pt>
                <c:pt idx="73">
                  <c:v>1.921</c:v>
                </c:pt>
                <c:pt idx="74">
                  <c:v>1.921</c:v>
                </c:pt>
                <c:pt idx="75">
                  <c:v>1.921</c:v>
                </c:pt>
                <c:pt idx="76">
                  <c:v>1.921</c:v>
                </c:pt>
                <c:pt idx="77">
                  <c:v>1.921</c:v>
                </c:pt>
                <c:pt idx="78">
                  <c:v>1.921</c:v>
                </c:pt>
                <c:pt idx="79">
                  <c:v>1.921</c:v>
                </c:pt>
                <c:pt idx="80">
                  <c:v>1.921</c:v>
                </c:pt>
                <c:pt idx="81">
                  <c:v>1.921</c:v>
                </c:pt>
                <c:pt idx="82">
                  <c:v>1.921</c:v>
                </c:pt>
                <c:pt idx="83">
                  <c:v>1.921</c:v>
                </c:pt>
                <c:pt idx="84">
                  <c:v>1.921</c:v>
                </c:pt>
                <c:pt idx="85">
                  <c:v>1.921</c:v>
                </c:pt>
                <c:pt idx="86">
                  <c:v>1.921</c:v>
                </c:pt>
                <c:pt idx="87">
                  <c:v>1.921</c:v>
                </c:pt>
                <c:pt idx="88">
                  <c:v>1.921</c:v>
                </c:pt>
                <c:pt idx="89">
                  <c:v>1.921</c:v>
                </c:pt>
                <c:pt idx="90">
                  <c:v>1.921</c:v>
                </c:pt>
                <c:pt idx="91">
                  <c:v>1.921</c:v>
                </c:pt>
                <c:pt idx="92">
                  <c:v>1.921</c:v>
                </c:pt>
                <c:pt idx="93">
                  <c:v>1.921</c:v>
                </c:pt>
                <c:pt idx="94">
                  <c:v>1.921</c:v>
                </c:pt>
                <c:pt idx="95">
                  <c:v>1.921</c:v>
                </c:pt>
                <c:pt idx="96">
                  <c:v>1.921</c:v>
                </c:pt>
                <c:pt idx="97">
                  <c:v>1.921</c:v>
                </c:pt>
                <c:pt idx="98">
                  <c:v>1.921</c:v>
                </c:pt>
                <c:pt idx="99">
                  <c:v>1.921</c:v>
                </c:pt>
                <c:pt idx="100">
                  <c:v>1.921</c:v>
                </c:pt>
                <c:pt idx="101">
                  <c:v>1.921</c:v>
                </c:pt>
                <c:pt idx="102">
                  <c:v>1.921</c:v>
                </c:pt>
                <c:pt idx="103">
                  <c:v>1.921</c:v>
                </c:pt>
                <c:pt idx="104">
                  <c:v>1.921</c:v>
                </c:pt>
                <c:pt idx="105">
                  <c:v>1.921</c:v>
                </c:pt>
                <c:pt idx="106">
                  <c:v>1.921</c:v>
                </c:pt>
                <c:pt idx="107">
                  <c:v>1.921</c:v>
                </c:pt>
                <c:pt idx="108">
                  <c:v>1.921</c:v>
                </c:pt>
                <c:pt idx="109">
                  <c:v>1.921</c:v>
                </c:pt>
                <c:pt idx="110">
                  <c:v>1.921</c:v>
                </c:pt>
                <c:pt idx="111">
                  <c:v>1.1870000000000001</c:v>
                </c:pt>
                <c:pt idx="112">
                  <c:v>1.921</c:v>
                </c:pt>
                <c:pt idx="113">
                  <c:v>1.921</c:v>
                </c:pt>
                <c:pt idx="114">
                  <c:v>1.921</c:v>
                </c:pt>
                <c:pt idx="115">
                  <c:v>1.554</c:v>
                </c:pt>
                <c:pt idx="116">
                  <c:v>1.921</c:v>
                </c:pt>
                <c:pt idx="117">
                  <c:v>1.921</c:v>
                </c:pt>
                <c:pt idx="118">
                  <c:v>8.5000000000000006E-2</c:v>
                </c:pt>
                <c:pt idx="119">
                  <c:v>1.554</c:v>
                </c:pt>
                <c:pt idx="120">
                  <c:v>2.2880000000000011</c:v>
                </c:pt>
                <c:pt idx="121">
                  <c:v>1.921</c:v>
                </c:pt>
                <c:pt idx="122">
                  <c:v>1.921</c:v>
                </c:pt>
                <c:pt idx="123">
                  <c:v>1.921</c:v>
                </c:pt>
                <c:pt idx="124">
                  <c:v>1.921</c:v>
                </c:pt>
                <c:pt idx="125">
                  <c:v>2.2880000000000011</c:v>
                </c:pt>
                <c:pt idx="126">
                  <c:v>1.921</c:v>
                </c:pt>
                <c:pt idx="127">
                  <c:v>1.554</c:v>
                </c:pt>
                <c:pt idx="128">
                  <c:v>1.554</c:v>
                </c:pt>
                <c:pt idx="129">
                  <c:v>1.921</c:v>
                </c:pt>
                <c:pt idx="130">
                  <c:v>1.921</c:v>
                </c:pt>
                <c:pt idx="131">
                  <c:v>1.921</c:v>
                </c:pt>
                <c:pt idx="132">
                  <c:v>1.554</c:v>
                </c:pt>
                <c:pt idx="133">
                  <c:v>2.2880000000000011</c:v>
                </c:pt>
                <c:pt idx="134">
                  <c:v>1.921</c:v>
                </c:pt>
                <c:pt idx="135">
                  <c:v>1.921</c:v>
                </c:pt>
                <c:pt idx="136">
                  <c:v>2.6559999999999997</c:v>
                </c:pt>
                <c:pt idx="137">
                  <c:v>2.6559999999999997</c:v>
                </c:pt>
                <c:pt idx="138">
                  <c:v>1.921</c:v>
                </c:pt>
                <c:pt idx="139">
                  <c:v>1.554</c:v>
                </c:pt>
                <c:pt idx="140">
                  <c:v>1.921</c:v>
                </c:pt>
                <c:pt idx="141">
                  <c:v>1.554</c:v>
                </c:pt>
                <c:pt idx="142">
                  <c:v>2.2880000000000011</c:v>
                </c:pt>
                <c:pt idx="143">
                  <c:v>1.921</c:v>
                </c:pt>
                <c:pt idx="144">
                  <c:v>2.6559999999999997</c:v>
                </c:pt>
                <c:pt idx="145">
                  <c:v>1.921</c:v>
                </c:pt>
                <c:pt idx="146">
                  <c:v>1.921</c:v>
                </c:pt>
                <c:pt idx="147">
                  <c:v>2.2880000000000011</c:v>
                </c:pt>
                <c:pt idx="148">
                  <c:v>2.2880000000000011</c:v>
                </c:pt>
                <c:pt idx="149">
                  <c:v>1.921</c:v>
                </c:pt>
                <c:pt idx="150">
                  <c:v>1.921</c:v>
                </c:pt>
                <c:pt idx="151">
                  <c:v>1.921</c:v>
                </c:pt>
                <c:pt idx="152">
                  <c:v>1.921</c:v>
                </c:pt>
                <c:pt idx="153">
                  <c:v>1.921</c:v>
                </c:pt>
                <c:pt idx="154">
                  <c:v>2.2880000000000011</c:v>
                </c:pt>
                <c:pt idx="155">
                  <c:v>1.554</c:v>
                </c:pt>
                <c:pt idx="156">
                  <c:v>1.921</c:v>
                </c:pt>
                <c:pt idx="157">
                  <c:v>1.921</c:v>
                </c:pt>
                <c:pt idx="158">
                  <c:v>1.1870000000000001</c:v>
                </c:pt>
                <c:pt idx="159">
                  <c:v>2.6559999999999997</c:v>
                </c:pt>
                <c:pt idx="160">
                  <c:v>1.921</c:v>
                </c:pt>
                <c:pt idx="161">
                  <c:v>1.554</c:v>
                </c:pt>
                <c:pt idx="162">
                  <c:v>1.921</c:v>
                </c:pt>
                <c:pt idx="163">
                  <c:v>1.554</c:v>
                </c:pt>
                <c:pt idx="164">
                  <c:v>2.2880000000000011</c:v>
                </c:pt>
                <c:pt idx="165">
                  <c:v>1.921</c:v>
                </c:pt>
                <c:pt idx="166">
                  <c:v>1.554</c:v>
                </c:pt>
                <c:pt idx="167">
                  <c:v>1.554</c:v>
                </c:pt>
                <c:pt idx="168">
                  <c:v>1.921</c:v>
                </c:pt>
                <c:pt idx="169">
                  <c:v>1.554</c:v>
                </c:pt>
                <c:pt idx="170">
                  <c:v>1.921</c:v>
                </c:pt>
                <c:pt idx="171">
                  <c:v>2.6559999999999997</c:v>
                </c:pt>
                <c:pt idx="172">
                  <c:v>1.921</c:v>
                </c:pt>
                <c:pt idx="173">
                  <c:v>1.554</c:v>
                </c:pt>
                <c:pt idx="174">
                  <c:v>1.921</c:v>
                </c:pt>
                <c:pt idx="175">
                  <c:v>1.921</c:v>
                </c:pt>
                <c:pt idx="176">
                  <c:v>1.921</c:v>
                </c:pt>
                <c:pt idx="177">
                  <c:v>2.2880000000000011</c:v>
                </c:pt>
                <c:pt idx="178">
                  <c:v>1.921</c:v>
                </c:pt>
                <c:pt idx="179">
                  <c:v>1.921</c:v>
                </c:pt>
                <c:pt idx="180">
                  <c:v>1.554</c:v>
                </c:pt>
                <c:pt idx="181">
                  <c:v>2.2880000000000011</c:v>
                </c:pt>
                <c:pt idx="182">
                  <c:v>1.554</c:v>
                </c:pt>
                <c:pt idx="183">
                  <c:v>1.921</c:v>
                </c:pt>
                <c:pt idx="184">
                  <c:v>1.921</c:v>
                </c:pt>
                <c:pt idx="185">
                  <c:v>2.2880000000000011</c:v>
                </c:pt>
                <c:pt idx="186">
                  <c:v>1.921</c:v>
                </c:pt>
                <c:pt idx="187">
                  <c:v>1.921</c:v>
                </c:pt>
                <c:pt idx="188">
                  <c:v>1.921</c:v>
                </c:pt>
                <c:pt idx="189">
                  <c:v>1.554</c:v>
                </c:pt>
                <c:pt idx="190">
                  <c:v>1.554</c:v>
                </c:pt>
                <c:pt idx="191">
                  <c:v>1.554</c:v>
                </c:pt>
                <c:pt idx="192">
                  <c:v>1.554</c:v>
                </c:pt>
                <c:pt idx="193">
                  <c:v>2.2880000000000011</c:v>
                </c:pt>
                <c:pt idx="194">
                  <c:v>1.921</c:v>
                </c:pt>
                <c:pt idx="195">
                  <c:v>1.554</c:v>
                </c:pt>
                <c:pt idx="196">
                  <c:v>1.921</c:v>
                </c:pt>
                <c:pt idx="197">
                  <c:v>1.921</c:v>
                </c:pt>
                <c:pt idx="198">
                  <c:v>1.554</c:v>
                </c:pt>
                <c:pt idx="199">
                  <c:v>1.921</c:v>
                </c:pt>
                <c:pt idx="200">
                  <c:v>1.554</c:v>
                </c:pt>
                <c:pt idx="201">
                  <c:v>2.2880000000000011</c:v>
                </c:pt>
                <c:pt idx="202">
                  <c:v>1.921</c:v>
                </c:pt>
                <c:pt idx="203">
                  <c:v>1.921</c:v>
                </c:pt>
                <c:pt idx="204">
                  <c:v>1.921</c:v>
                </c:pt>
                <c:pt idx="205">
                  <c:v>1.554</c:v>
                </c:pt>
                <c:pt idx="206">
                  <c:v>1.554</c:v>
                </c:pt>
                <c:pt idx="207">
                  <c:v>1.921</c:v>
                </c:pt>
                <c:pt idx="208">
                  <c:v>1.554</c:v>
                </c:pt>
                <c:pt idx="209">
                  <c:v>1.554</c:v>
                </c:pt>
                <c:pt idx="210">
                  <c:v>1.921</c:v>
                </c:pt>
                <c:pt idx="211">
                  <c:v>2.6559999999999997</c:v>
                </c:pt>
                <c:pt idx="212">
                  <c:v>1.1870000000000001</c:v>
                </c:pt>
                <c:pt idx="213">
                  <c:v>1.921</c:v>
                </c:pt>
                <c:pt idx="214">
                  <c:v>1.554</c:v>
                </c:pt>
                <c:pt idx="215">
                  <c:v>2.2880000000000011</c:v>
                </c:pt>
                <c:pt idx="216">
                  <c:v>1.921</c:v>
                </c:pt>
                <c:pt idx="217">
                  <c:v>1.554</c:v>
                </c:pt>
                <c:pt idx="218">
                  <c:v>2.2880000000000011</c:v>
                </c:pt>
                <c:pt idx="219">
                  <c:v>1.554</c:v>
                </c:pt>
                <c:pt idx="220">
                  <c:v>1.921</c:v>
                </c:pt>
                <c:pt idx="221">
                  <c:v>1.921</c:v>
                </c:pt>
                <c:pt idx="222">
                  <c:v>1.554</c:v>
                </c:pt>
                <c:pt idx="223">
                  <c:v>1.554</c:v>
                </c:pt>
                <c:pt idx="224">
                  <c:v>1.921</c:v>
                </c:pt>
                <c:pt idx="225">
                  <c:v>1.921</c:v>
                </c:pt>
                <c:pt idx="226">
                  <c:v>1.921</c:v>
                </c:pt>
                <c:pt idx="227">
                  <c:v>1.554</c:v>
                </c:pt>
                <c:pt idx="228">
                  <c:v>1.554</c:v>
                </c:pt>
                <c:pt idx="229">
                  <c:v>1.921</c:v>
                </c:pt>
                <c:pt idx="230">
                  <c:v>1.554</c:v>
                </c:pt>
                <c:pt idx="231">
                  <c:v>2.2880000000000011</c:v>
                </c:pt>
                <c:pt idx="232">
                  <c:v>1.921</c:v>
                </c:pt>
                <c:pt idx="234">
                  <c:v>1.921</c:v>
                </c:pt>
                <c:pt idx="235">
                  <c:v>1.554</c:v>
                </c:pt>
                <c:pt idx="236">
                  <c:v>1.554</c:v>
                </c:pt>
                <c:pt idx="237">
                  <c:v>1.1870000000000001</c:v>
                </c:pt>
                <c:pt idx="238">
                  <c:v>1.921</c:v>
                </c:pt>
                <c:pt idx="239">
                  <c:v>2.2880000000000011</c:v>
                </c:pt>
                <c:pt idx="240">
                  <c:v>1.554</c:v>
                </c:pt>
                <c:pt idx="241">
                  <c:v>1.554</c:v>
                </c:pt>
                <c:pt idx="242">
                  <c:v>1.921</c:v>
                </c:pt>
                <c:pt idx="243">
                  <c:v>1.554</c:v>
                </c:pt>
                <c:pt idx="244">
                  <c:v>1.921</c:v>
                </c:pt>
                <c:pt idx="245">
                  <c:v>1.921</c:v>
                </c:pt>
                <c:pt idx="246">
                  <c:v>1.554</c:v>
                </c:pt>
                <c:pt idx="247">
                  <c:v>1.921</c:v>
                </c:pt>
                <c:pt idx="248">
                  <c:v>1.921</c:v>
                </c:pt>
                <c:pt idx="249">
                  <c:v>1.921</c:v>
                </c:pt>
                <c:pt idx="250">
                  <c:v>1.921</c:v>
                </c:pt>
                <c:pt idx="251">
                  <c:v>1.554</c:v>
                </c:pt>
                <c:pt idx="252">
                  <c:v>1.921</c:v>
                </c:pt>
                <c:pt idx="253">
                  <c:v>1.554</c:v>
                </c:pt>
                <c:pt idx="254">
                  <c:v>1.921</c:v>
                </c:pt>
                <c:pt idx="255">
                  <c:v>1.921</c:v>
                </c:pt>
                <c:pt idx="256">
                  <c:v>1.554</c:v>
                </c:pt>
                <c:pt idx="257">
                  <c:v>1.921</c:v>
                </c:pt>
                <c:pt idx="258">
                  <c:v>1.921</c:v>
                </c:pt>
                <c:pt idx="259">
                  <c:v>1.554</c:v>
                </c:pt>
                <c:pt idx="260">
                  <c:v>1.921</c:v>
                </c:pt>
                <c:pt idx="261">
                  <c:v>2.2880000000000011</c:v>
                </c:pt>
                <c:pt idx="262">
                  <c:v>1.554</c:v>
                </c:pt>
                <c:pt idx="263">
                  <c:v>2.2880000000000011</c:v>
                </c:pt>
                <c:pt idx="264">
                  <c:v>1.554</c:v>
                </c:pt>
                <c:pt idx="265">
                  <c:v>1.921</c:v>
                </c:pt>
                <c:pt idx="266">
                  <c:v>1.921</c:v>
                </c:pt>
                <c:pt idx="267">
                  <c:v>1.554</c:v>
                </c:pt>
                <c:pt idx="268">
                  <c:v>1.921</c:v>
                </c:pt>
                <c:pt idx="269">
                  <c:v>2.6559999999999997</c:v>
                </c:pt>
                <c:pt idx="270">
                  <c:v>1.921</c:v>
                </c:pt>
                <c:pt idx="271">
                  <c:v>2.2880000000000011</c:v>
                </c:pt>
                <c:pt idx="272">
                  <c:v>1.921</c:v>
                </c:pt>
                <c:pt idx="273">
                  <c:v>1.554</c:v>
                </c:pt>
                <c:pt idx="274">
                  <c:v>1.554</c:v>
                </c:pt>
                <c:pt idx="275">
                  <c:v>1.921</c:v>
                </c:pt>
                <c:pt idx="276">
                  <c:v>1.554</c:v>
                </c:pt>
                <c:pt idx="277">
                  <c:v>1.921</c:v>
                </c:pt>
                <c:pt idx="278">
                  <c:v>1.554</c:v>
                </c:pt>
                <c:pt idx="279">
                  <c:v>1.554</c:v>
                </c:pt>
                <c:pt idx="280">
                  <c:v>1.921</c:v>
                </c:pt>
                <c:pt idx="281">
                  <c:v>1.921</c:v>
                </c:pt>
                <c:pt idx="282">
                  <c:v>2.2880000000000011</c:v>
                </c:pt>
                <c:pt idx="283">
                  <c:v>1.554</c:v>
                </c:pt>
                <c:pt idx="284">
                  <c:v>1.554</c:v>
                </c:pt>
                <c:pt idx="285">
                  <c:v>1.554</c:v>
                </c:pt>
                <c:pt idx="286">
                  <c:v>2.2880000000000011</c:v>
                </c:pt>
                <c:pt idx="287">
                  <c:v>1.921</c:v>
                </c:pt>
                <c:pt idx="288">
                  <c:v>1.921</c:v>
                </c:pt>
                <c:pt idx="289">
                  <c:v>2.2880000000000011</c:v>
                </c:pt>
                <c:pt idx="290">
                  <c:v>2.2880000000000011</c:v>
                </c:pt>
                <c:pt idx="291">
                  <c:v>2.2880000000000011</c:v>
                </c:pt>
                <c:pt idx="292">
                  <c:v>2.2880000000000011</c:v>
                </c:pt>
                <c:pt idx="293">
                  <c:v>1.921</c:v>
                </c:pt>
                <c:pt idx="294">
                  <c:v>1.921</c:v>
                </c:pt>
                <c:pt idx="295">
                  <c:v>1.554</c:v>
                </c:pt>
                <c:pt idx="296">
                  <c:v>1.1870000000000001</c:v>
                </c:pt>
                <c:pt idx="297">
                  <c:v>1.554</c:v>
                </c:pt>
                <c:pt idx="298">
                  <c:v>0.45300000000000001</c:v>
                </c:pt>
                <c:pt idx="299">
                  <c:v>1.921</c:v>
                </c:pt>
                <c:pt idx="300">
                  <c:v>2.2880000000000011</c:v>
                </c:pt>
                <c:pt idx="301">
                  <c:v>1.921</c:v>
                </c:pt>
                <c:pt idx="302">
                  <c:v>1.554</c:v>
                </c:pt>
                <c:pt idx="303">
                  <c:v>1.1870000000000001</c:v>
                </c:pt>
                <c:pt idx="304">
                  <c:v>1.921</c:v>
                </c:pt>
                <c:pt idx="305">
                  <c:v>1.554</c:v>
                </c:pt>
                <c:pt idx="306">
                  <c:v>1.554</c:v>
                </c:pt>
                <c:pt idx="307">
                  <c:v>1.921</c:v>
                </c:pt>
                <c:pt idx="308">
                  <c:v>1.921</c:v>
                </c:pt>
                <c:pt idx="309">
                  <c:v>1.554</c:v>
                </c:pt>
                <c:pt idx="310">
                  <c:v>1.921</c:v>
                </c:pt>
                <c:pt idx="311">
                  <c:v>1.921</c:v>
                </c:pt>
                <c:pt idx="312">
                  <c:v>1.921</c:v>
                </c:pt>
                <c:pt idx="313">
                  <c:v>1.554</c:v>
                </c:pt>
                <c:pt idx="314">
                  <c:v>1.554</c:v>
                </c:pt>
                <c:pt idx="315">
                  <c:v>1.554</c:v>
                </c:pt>
                <c:pt idx="316">
                  <c:v>1.554</c:v>
                </c:pt>
                <c:pt idx="317">
                  <c:v>2.2880000000000011</c:v>
                </c:pt>
                <c:pt idx="318">
                  <c:v>1.921</c:v>
                </c:pt>
                <c:pt idx="319">
                  <c:v>1.554</c:v>
                </c:pt>
                <c:pt idx="320">
                  <c:v>1.554</c:v>
                </c:pt>
                <c:pt idx="321">
                  <c:v>2.6559999999999997</c:v>
                </c:pt>
                <c:pt idx="322">
                  <c:v>1.921</c:v>
                </c:pt>
                <c:pt idx="323">
                  <c:v>1.921</c:v>
                </c:pt>
                <c:pt idx="324">
                  <c:v>1.921</c:v>
                </c:pt>
                <c:pt idx="325">
                  <c:v>1.921</c:v>
                </c:pt>
                <c:pt idx="326">
                  <c:v>1.554</c:v>
                </c:pt>
                <c:pt idx="327">
                  <c:v>1.554</c:v>
                </c:pt>
                <c:pt idx="328">
                  <c:v>1.921</c:v>
                </c:pt>
                <c:pt idx="329">
                  <c:v>1.921</c:v>
                </c:pt>
                <c:pt idx="330">
                  <c:v>1.554</c:v>
                </c:pt>
                <c:pt idx="331">
                  <c:v>2.2880000000000011</c:v>
                </c:pt>
                <c:pt idx="332">
                  <c:v>1.1870000000000001</c:v>
                </c:pt>
                <c:pt idx="333">
                  <c:v>1.921</c:v>
                </c:pt>
                <c:pt idx="334">
                  <c:v>1.554</c:v>
                </c:pt>
                <c:pt idx="335">
                  <c:v>1.921</c:v>
                </c:pt>
                <c:pt idx="336">
                  <c:v>1.921</c:v>
                </c:pt>
                <c:pt idx="337">
                  <c:v>13.303000000000004</c:v>
                </c:pt>
                <c:pt idx="338">
                  <c:v>13.67</c:v>
                </c:pt>
                <c:pt idx="339">
                  <c:v>13.303000000000004</c:v>
                </c:pt>
                <c:pt idx="340">
                  <c:v>12.936</c:v>
                </c:pt>
                <c:pt idx="341">
                  <c:v>15.506</c:v>
                </c:pt>
                <c:pt idx="342">
                  <c:v>14.037000000000001</c:v>
                </c:pt>
                <c:pt idx="343">
                  <c:v>13.67</c:v>
                </c:pt>
                <c:pt idx="344">
                  <c:v>12.201000000000001</c:v>
                </c:pt>
                <c:pt idx="345">
                  <c:v>12.936</c:v>
                </c:pt>
                <c:pt idx="346">
                  <c:v>14.404</c:v>
                </c:pt>
                <c:pt idx="347">
                  <c:v>14.037000000000001</c:v>
                </c:pt>
                <c:pt idx="348">
                  <c:v>0.82000000000000062</c:v>
                </c:pt>
                <c:pt idx="349">
                  <c:v>0.45300000000000001</c:v>
                </c:pt>
                <c:pt idx="350">
                  <c:v>8.5000000000000006E-2</c:v>
                </c:pt>
                <c:pt idx="351">
                  <c:v>2.2880000000000011</c:v>
                </c:pt>
                <c:pt idx="352">
                  <c:v>1.921</c:v>
                </c:pt>
                <c:pt idx="353">
                  <c:v>1.554</c:v>
                </c:pt>
                <c:pt idx="354">
                  <c:v>2.2880000000000011</c:v>
                </c:pt>
                <c:pt idx="355">
                  <c:v>1.554</c:v>
                </c:pt>
                <c:pt idx="356">
                  <c:v>2.6559999999999997</c:v>
                </c:pt>
                <c:pt idx="357">
                  <c:v>1.921</c:v>
                </c:pt>
                <c:pt idx="358">
                  <c:v>7.0609999999999955</c:v>
                </c:pt>
                <c:pt idx="359">
                  <c:v>7.0609999999999955</c:v>
                </c:pt>
                <c:pt idx="360">
                  <c:v>2.2880000000000011</c:v>
                </c:pt>
                <c:pt idx="361">
                  <c:v>1.921</c:v>
                </c:pt>
                <c:pt idx="362">
                  <c:v>7.4279999999999955</c:v>
                </c:pt>
                <c:pt idx="363">
                  <c:v>2.6559999999999997</c:v>
                </c:pt>
                <c:pt idx="364">
                  <c:v>2.2880000000000011</c:v>
                </c:pt>
                <c:pt idx="365">
                  <c:v>2.2880000000000011</c:v>
                </c:pt>
                <c:pt idx="366">
                  <c:v>2.2880000000000011</c:v>
                </c:pt>
                <c:pt idx="367">
                  <c:v>1.921</c:v>
                </c:pt>
                <c:pt idx="368">
                  <c:v>1.921</c:v>
                </c:pt>
                <c:pt idx="369">
                  <c:v>1.921</c:v>
                </c:pt>
                <c:pt idx="370">
                  <c:v>2.2880000000000011</c:v>
                </c:pt>
                <c:pt idx="371">
                  <c:v>1.554</c:v>
                </c:pt>
                <c:pt idx="372">
                  <c:v>4.4909999999999997</c:v>
                </c:pt>
                <c:pt idx="373">
                  <c:v>16.606999999999999</c:v>
                </c:pt>
                <c:pt idx="374">
                  <c:v>22.849</c:v>
                </c:pt>
                <c:pt idx="375">
                  <c:v>39.737000000000002</c:v>
                </c:pt>
                <c:pt idx="376">
                  <c:v>39.737000000000002</c:v>
                </c:pt>
                <c:pt idx="377">
                  <c:v>28.356000000000005</c:v>
                </c:pt>
                <c:pt idx="378">
                  <c:v>23.582999999999952</c:v>
                </c:pt>
                <c:pt idx="379">
                  <c:v>19.177000000000035</c:v>
                </c:pt>
                <c:pt idx="380">
                  <c:v>18.809999999999999</c:v>
                </c:pt>
                <c:pt idx="381">
                  <c:v>23.216000000000001</c:v>
                </c:pt>
                <c:pt idx="382">
                  <c:v>18.076000000000001</c:v>
                </c:pt>
                <c:pt idx="383">
                  <c:v>15.506</c:v>
                </c:pt>
                <c:pt idx="384">
                  <c:v>19.177000000000035</c:v>
                </c:pt>
                <c:pt idx="385">
                  <c:v>17.709</c:v>
                </c:pt>
                <c:pt idx="386">
                  <c:v>16.239999999999988</c:v>
                </c:pt>
                <c:pt idx="387">
                  <c:v>17.709</c:v>
                </c:pt>
                <c:pt idx="388">
                  <c:v>16.974</c:v>
                </c:pt>
                <c:pt idx="389">
                  <c:v>18.076000000000001</c:v>
                </c:pt>
                <c:pt idx="390">
                  <c:v>17.709</c:v>
                </c:pt>
                <c:pt idx="391">
                  <c:v>17.341000000000001</c:v>
                </c:pt>
                <c:pt idx="392">
                  <c:v>16.606999999999999</c:v>
                </c:pt>
                <c:pt idx="393">
                  <c:v>16.606999999999999</c:v>
                </c:pt>
                <c:pt idx="394">
                  <c:v>18.809999999999999</c:v>
                </c:pt>
                <c:pt idx="395">
                  <c:v>16.606999999999999</c:v>
                </c:pt>
                <c:pt idx="397">
                  <c:v>15.506</c:v>
                </c:pt>
                <c:pt idx="398">
                  <c:v>16.239999999999988</c:v>
                </c:pt>
                <c:pt idx="399">
                  <c:v>1.1870000000000001</c:v>
                </c:pt>
                <c:pt idx="400">
                  <c:v>1.554</c:v>
                </c:pt>
                <c:pt idx="401">
                  <c:v>2.2880000000000011</c:v>
                </c:pt>
                <c:pt idx="402">
                  <c:v>2.6559999999999997</c:v>
                </c:pt>
                <c:pt idx="403">
                  <c:v>15.138999999999999</c:v>
                </c:pt>
                <c:pt idx="404">
                  <c:v>21.747</c:v>
                </c:pt>
                <c:pt idx="405">
                  <c:v>27.254000000000001</c:v>
                </c:pt>
                <c:pt idx="406">
                  <c:v>33.863</c:v>
                </c:pt>
                <c:pt idx="407">
                  <c:v>23.95</c:v>
                </c:pt>
                <c:pt idx="408">
                  <c:v>23.95</c:v>
                </c:pt>
                <c:pt idx="409">
                  <c:v>18.076000000000001</c:v>
                </c:pt>
                <c:pt idx="410">
                  <c:v>16.239999999999988</c:v>
                </c:pt>
                <c:pt idx="411">
                  <c:v>15.873000000000006</c:v>
                </c:pt>
                <c:pt idx="412">
                  <c:v>17.341000000000001</c:v>
                </c:pt>
                <c:pt idx="413">
                  <c:v>16.974</c:v>
                </c:pt>
                <c:pt idx="414">
                  <c:v>17.341000000000001</c:v>
                </c:pt>
                <c:pt idx="415">
                  <c:v>15.873000000000006</c:v>
                </c:pt>
                <c:pt idx="416">
                  <c:v>17.341000000000001</c:v>
                </c:pt>
                <c:pt idx="417">
                  <c:v>17.709</c:v>
                </c:pt>
                <c:pt idx="418">
                  <c:v>16.239999999999988</c:v>
                </c:pt>
                <c:pt idx="419">
                  <c:v>16.239999999999988</c:v>
                </c:pt>
                <c:pt idx="420">
                  <c:v>18.442999999999955</c:v>
                </c:pt>
                <c:pt idx="421">
                  <c:v>17.709</c:v>
                </c:pt>
                <c:pt idx="422">
                  <c:v>17.709</c:v>
                </c:pt>
                <c:pt idx="424">
                  <c:v>16.606999999999999</c:v>
                </c:pt>
                <c:pt idx="425">
                  <c:v>20.279</c:v>
                </c:pt>
                <c:pt idx="426">
                  <c:v>21.38</c:v>
                </c:pt>
                <c:pt idx="427">
                  <c:v>16.239999999999988</c:v>
                </c:pt>
                <c:pt idx="428">
                  <c:v>18.442999999999955</c:v>
                </c:pt>
                <c:pt idx="429">
                  <c:v>0.82000000000000062</c:v>
                </c:pt>
                <c:pt idx="430">
                  <c:v>1.1870000000000001</c:v>
                </c:pt>
                <c:pt idx="431">
                  <c:v>1.554</c:v>
                </c:pt>
                <c:pt idx="432">
                  <c:v>1.921</c:v>
                </c:pt>
                <c:pt idx="433">
                  <c:v>2.6559999999999997</c:v>
                </c:pt>
                <c:pt idx="434">
                  <c:v>1.1870000000000001</c:v>
                </c:pt>
                <c:pt idx="435">
                  <c:v>1.1870000000000001</c:v>
                </c:pt>
                <c:pt idx="436">
                  <c:v>1.554</c:v>
                </c:pt>
                <c:pt idx="437">
                  <c:v>1.554</c:v>
                </c:pt>
                <c:pt idx="438">
                  <c:v>1.554</c:v>
                </c:pt>
                <c:pt idx="439">
                  <c:v>2.2880000000000011</c:v>
                </c:pt>
                <c:pt idx="440">
                  <c:v>1.1870000000000001</c:v>
                </c:pt>
                <c:pt idx="441">
                  <c:v>2.6559999999999997</c:v>
                </c:pt>
                <c:pt idx="442">
                  <c:v>1.554</c:v>
                </c:pt>
                <c:pt idx="443">
                  <c:v>1.554</c:v>
                </c:pt>
                <c:pt idx="444">
                  <c:v>1.921</c:v>
                </c:pt>
                <c:pt idx="445">
                  <c:v>1.554</c:v>
                </c:pt>
                <c:pt idx="446">
                  <c:v>2.2880000000000011</c:v>
                </c:pt>
                <c:pt idx="447">
                  <c:v>1.554</c:v>
                </c:pt>
                <c:pt idx="448">
                  <c:v>1.554</c:v>
                </c:pt>
                <c:pt idx="449">
                  <c:v>1.921</c:v>
                </c:pt>
                <c:pt idx="450">
                  <c:v>1.921</c:v>
                </c:pt>
                <c:pt idx="451">
                  <c:v>2.2880000000000011</c:v>
                </c:pt>
                <c:pt idx="452">
                  <c:v>2.6559999999999997</c:v>
                </c:pt>
                <c:pt idx="453">
                  <c:v>1.554</c:v>
                </c:pt>
                <c:pt idx="455">
                  <c:v>1.554</c:v>
                </c:pt>
                <c:pt idx="456">
                  <c:v>2.2880000000000011</c:v>
                </c:pt>
                <c:pt idx="457">
                  <c:v>1.554</c:v>
                </c:pt>
                <c:pt idx="458">
                  <c:v>1.921</c:v>
                </c:pt>
                <c:pt idx="459">
                  <c:v>3.3899999999999997</c:v>
                </c:pt>
                <c:pt idx="460">
                  <c:v>9.9980000000000011</c:v>
                </c:pt>
                <c:pt idx="461">
                  <c:v>15.873000000000006</c:v>
                </c:pt>
                <c:pt idx="462">
                  <c:v>29.09</c:v>
                </c:pt>
                <c:pt idx="463">
                  <c:v>29.09</c:v>
                </c:pt>
                <c:pt idx="465">
                  <c:v>21.013000000000005</c:v>
                </c:pt>
                <c:pt idx="466">
                  <c:v>20.646000000000001</c:v>
                </c:pt>
                <c:pt idx="467">
                  <c:v>21.013000000000005</c:v>
                </c:pt>
                <c:pt idx="468">
                  <c:v>21.013000000000005</c:v>
                </c:pt>
                <c:pt idx="469">
                  <c:v>22.114000000000047</c:v>
                </c:pt>
                <c:pt idx="470">
                  <c:v>20.646000000000001</c:v>
                </c:pt>
                <c:pt idx="471">
                  <c:v>18.442999999999955</c:v>
                </c:pt>
                <c:pt idx="472">
                  <c:v>19.177000000000035</c:v>
                </c:pt>
                <c:pt idx="473">
                  <c:v>19.544</c:v>
                </c:pt>
                <c:pt idx="474">
                  <c:v>20.646000000000001</c:v>
                </c:pt>
                <c:pt idx="475">
                  <c:v>1.921</c:v>
                </c:pt>
                <c:pt idx="476">
                  <c:v>1.554</c:v>
                </c:pt>
                <c:pt idx="477">
                  <c:v>1.921</c:v>
                </c:pt>
                <c:pt idx="478">
                  <c:v>1.921</c:v>
                </c:pt>
                <c:pt idx="479">
                  <c:v>5.226</c:v>
                </c:pt>
                <c:pt idx="480">
                  <c:v>1.921</c:v>
                </c:pt>
                <c:pt idx="481">
                  <c:v>1.554</c:v>
                </c:pt>
                <c:pt idx="482">
                  <c:v>1.554</c:v>
                </c:pt>
                <c:pt idx="483">
                  <c:v>4.123999999999989</c:v>
                </c:pt>
                <c:pt idx="484">
                  <c:v>15.506</c:v>
                </c:pt>
                <c:pt idx="485">
                  <c:v>18.809999999999999</c:v>
                </c:pt>
                <c:pt idx="486">
                  <c:v>24.684000000000001</c:v>
                </c:pt>
                <c:pt idx="487">
                  <c:v>23.216000000000001</c:v>
                </c:pt>
                <c:pt idx="488">
                  <c:v>21.013000000000005</c:v>
                </c:pt>
                <c:pt idx="489">
                  <c:v>21.38</c:v>
                </c:pt>
                <c:pt idx="490">
                  <c:v>20.646000000000001</c:v>
                </c:pt>
                <c:pt idx="491">
                  <c:v>19.911000000000001</c:v>
                </c:pt>
                <c:pt idx="492">
                  <c:v>19.177000000000035</c:v>
                </c:pt>
                <c:pt idx="493">
                  <c:v>21.747</c:v>
                </c:pt>
                <c:pt idx="494">
                  <c:v>18.809999999999999</c:v>
                </c:pt>
                <c:pt idx="495">
                  <c:v>20.279</c:v>
                </c:pt>
                <c:pt idx="496">
                  <c:v>19.544</c:v>
                </c:pt>
                <c:pt idx="497">
                  <c:v>19.544</c:v>
                </c:pt>
                <c:pt idx="498">
                  <c:v>21.747</c:v>
                </c:pt>
                <c:pt idx="499">
                  <c:v>-7.992</c:v>
                </c:pt>
                <c:pt idx="500">
                  <c:v>1.921</c:v>
                </c:pt>
                <c:pt idx="501">
                  <c:v>1.921</c:v>
                </c:pt>
                <c:pt idx="502">
                  <c:v>2.2880000000000011</c:v>
                </c:pt>
                <c:pt idx="503">
                  <c:v>1.554</c:v>
                </c:pt>
                <c:pt idx="504">
                  <c:v>1.921</c:v>
                </c:pt>
                <c:pt idx="505">
                  <c:v>1.921</c:v>
                </c:pt>
                <c:pt idx="506">
                  <c:v>1.921</c:v>
                </c:pt>
                <c:pt idx="507">
                  <c:v>1.921</c:v>
                </c:pt>
                <c:pt idx="508">
                  <c:v>2.6559999999999997</c:v>
                </c:pt>
                <c:pt idx="509">
                  <c:v>1.921</c:v>
                </c:pt>
                <c:pt idx="510">
                  <c:v>16.606999999999999</c:v>
                </c:pt>
                <c:pt idx="511">
                  <c:v>27.622</c:v>
                </c:pt>
                <c:pt idx="513">
                  <c:v>36.066000000000003</c:v>
                </c:pt>
                <c:pt idx="514">
                  <c:v>52.954999999999998</c:v>
                </c:pt>
                <c:pt idx="515">
                  <c:v>48.549000000000007</c:v>
                </c:pt>
                <c:pt idx="516">
                  <c:v>46.346000000000004</c:v>
                </c:pt>
                <c:pt idx="517">
                  <c:v>46.346000000000004</c:v>
                </c:pt>
                <c:pt idx="518">
                  <c:v>47.448</c:v>
                </c:pt>
                <c:pt idx="519">
                  <c:v>46.713000000000001</c:v>
                </c:pt>
                <c:pt idx="520">
                  <c:v>42.306999999999995</c:v>
                </c:pt>
                <c:pt idx="521">
                  <c:v>26.152999999999999</c:v>
                </c:pt>
                <c:pt idx="522">
                  <c:v>2.2880000000000011</c:v>
                </c:pt>
                <c:pt idx="523">
                  <c:v>1.554</c:v>
                </c:pt>
                <c:pt idx="524">
                  <c:v>6.3269999999999955</c:v>
                </c:pt>
                <c:pt idx="525">
                  <c:v>19.911000000000001</c:v>
                </c:pt>
                <c:pt idx="526">
                  <c:v>36.066000000000003</c:v>
                </c:pt>
                <c:pt idx="527">
                  <c:v>42.675000000000011</c:v>
                </c:pt>
                <c:pt idx="528">
                  <c:v>60.298000000000087</c:v>
                </c:pt>
                <c:pt idx="529">
                  <c:v>54.423000000000002</c:v>
                </c:pt>
                <c:pt idx="530">
                  <c:v>51.119</c:v>
                </c:pt>
                <c:pt idx="531">
                  <c:v>48.549000000000007</c:v>
                </c:pt>
                <c:pt idx="532">
                  <c:v>44.878</c:v>
                </c:pt>
                <c:pt idx="533">
                  <c:v>45.979000000000006</c:v>
                </c:pt>
                <c:pt idx="534">
                  <c:v>46.346000000000004</c:v>
                </c:pt>
                <c:pt idx="535">
                  <c:v>44.878</c:v>
                </c:pt>
                <c:pt idx="536">
                  <c:v>46.713000000000001</c:v>
                </c:pt>
                <c:pt idx="537">
                  <c:v>43.776000000000003</c:v>
                </c:pt>
                <c:pt idx="539">
                  <c:v>1.921</c:v>
                </c:pt>
                <c:pt idx="540">
                  <c:v>2.2880000000000011</c:v>
                </c:pt>
                <c:pt idx="541">
                  <c:v>1.921</c:v>
                </c:pt>
                <c:pt idx="542">
                  <c:v>2.2880000000000011</c:v>
                </c:pt>
                <c:pt idx="543">
                  <c:v>1.921</c:v>
                </c:pt>
                <c:pt idx="544">
                  <c:v>1.554</c:v>
                </c:pt>
                <c:pt idx="545">
                  <c:v>1.921</c:v>
                </c:pt>
                <c:pt idx="546">
                  <c:v>1.921</c:v>
                </c:pt>
                <c:pt idx="547">
                  <c:v>1.554</c:v>
                </c:pt>
                <c:pt idx="549">
                  <c:v>1.554</c:v>
                </c:pt>
                <c:pt idx="550">
                  <c:v>1.921</c:v>
                </c:pt>
                <c:pt idx="551">
                  <c:v>21.013000000000005</c:v>
                </c:pt>
                <c:pt idx="552">
                  <c:v>18.076000000000001</c:v>
                </c:pt>
                <c:pt idx="553">
                  <c:v>1.921</c:v>
                </c:pt>
                <c:pt idx="554">
                  <c:v>2.6559999999999997</c:v>
                </c:pt>
                <c:pt idx="556">
                  <c:v>2.2880000000000011</c:v>
                </c:pt>
                <c:pt idx="557">
                  <c:v>2.2880000000000011</c:v>
                </c:pt>
                <c:pt idx="558">
                  <c:v>13.303000000000004</c:v>
                </c:pt>
                <c:pt idx="559">
                  <c:v>29.457000000000001</c:v>
                </c:pt>
                <c:pt idx="560">
                  <c:v>47.814999999999998</c:v>
                </c:pt>
                <c:pt idx="561">
                  <c:v>2.2880000000000011</c:v>
                </c:pt>
                <c:pt idx="562">
                  <c:v>2.2880000000000011</c:v>
                </c:pt>
                <c:pt idx="563">
                  <c:v>2.2880000000000011</c:v>
                </c:pt>
                <c:pt idx="564">
                  <c:v>3.3899999999999997</c:v>
                </c:pt>
                <c:pt idx="565">
                  <c:v>2.2880000000000011</c:v>
                </c:pt>
                <c:pt idx="566">
                  <c:v>5.96</c:v>
                </c:pt>
                <c:pt idx="567">
                  <c:v>5.96</c:v>
                </c:pt>
                <c:pt idx="568">
                  <c:v>2.6559999999999997</c:v>
                </c:pt>
                <c:pt idx="569">
                  <c:v>2.2880000000000011</c:v>
                </c:pt>
                <c:pt idx="570">
                  <c:v>2.2880000000000011</c:v>
                </c:pt>
                <c:pt idx="571">
                  <c:v>2.2880000000000011</c:v>
                </c:pt>
                <c:pt idx="572">
                  <c:v>1.554</c:v>
                </c:pt>
                <c:pt idx="573">
                  <c:v>2.2880000000000011</c:v>
                </c:pt>
                <c:pt idx="574">
                  <c:v>30.559000000000001</c:v>
                </c:pt>
                <c:pt idx="575">
                  <c:v>65.438000000000002</c:v>
                </c:pt>
                <c:pt idx="576">
                  <c:v>93.340999999999994</c:v>
                </c:pt>
                <c:pt idx="577">
                  <c:v>138.13299999999998</c:v>
                </c:pt>
                <c:pt idx="578">
                  <c:v>149.148</c:v>
                </c:pt>
                <c:pt idx="579">
                  <c:v>123.44700000000017</c:v>
                </c:pt>
                <c:pt idx="580">
                  <c:v>115.73699999999999</c:v>
                </c:pt>
                <c:pt idx="581">
                  <c:v>101.051</c:v>
                </c:pt>
                <c:pt idx="582">
                  <c:v>93.340999999999994</c:v>
                </c:pt>
                <c:pt idx="583">
                  <c:v>80.85799999999999</c:v>
                </c:pt>
                <c:pt idx="584">
                  <c:v>-2.117</c:v>
                </c:pt>
                <c:pt idx="585">
                  <c:v>2.6559999999999997</c:v>
                </c:pt>
                <c:pt idx="586">
                  <c:v>1.921</c:v>
                </c:pt>
                <c:pt idx="588">
                  <c:v>35.699000000000012</c:v>
                </c:pt>
                <c:pt idx="589">
                  <c:v>59.196000000000012</c:v>
                </c:pt>
                <c:pt idx="591">
                  <c:v>44.878</c:v>
                </c:pt>
                <c:pt idx="592">
                  <c:v>2.6559999999999997</c:v>
                </c:pt>
                <c:pt idx="593">
                  <c:v>2.2880000000000011</c:v>
                </c:pt>
                <c:pt idx="594">
                  <c:v>2.6559999999999997</c:v>
                </c:pt>
                <c:pt idx="595">
                  <c:v>8.8970000000000002</c:v>
                </c:pt>
                <c:pt idx="596">
                  <c:v>55.525000000000013</c:v>
                </c:pt>
                <c:pt idx="598">
                  <c:v>62.868000000000002</c:v>
                </c:pt>
                <c:pt idx="599">
                  <c:v>65.804999999999993</c:v>
                </c:pt>
                <c:pt idx="600">
                  <c:v>14.037000000000001</c:v>
                </c:pt>
                <c:pt idx="601">
                  <c:v>10.733000000000001</c:v>
                </c:pt>
                <c:pt idx="602">
                  <c:v>99.95</c:v>
                </c:pt>
                <c:pt idx="603">
                  <c:v>145.84300000000002</c:v>
                </c:pt>
                <c:pt idx="604">
                  <c:v>156.85800000000037</c:v>
                </c:pt>
                <c:pt idx="605">
                  <c:v>149.8820000000004</c:v>
                </c:pt>
                <c:pt idx="606">
                  <c:v>62.868000000000002</c:v>
                </c:pt>
                <c:pt idx="607">
                  <c:v>3.3899999999999997</c:v>
                </c:pt>
                <c:pt idx="608">
                  <c:v>2.2880000000000011</c:v>
                </c:pt>
                <c:pt idx="609">
                  <c:v>2.2880000000000011</c:v>
                </c:pt>
                <c:pt idx="610">
                  <c:v>1.921</c:v>
                </c:pt>
                <c:pt idx="611">
                  <c:v>7.4279999999999955</c:v>
                </c:pt>
                <c:pt idx="612">
                  <c:v>39.737000000000002</c:v>
                </c:pt>
                <c:pt idx="613">
                  <c:v>58.829000000000001</c:v>
                </c:pt>
                <c:pt idx="614">
                  <c:v>76.819000000000003</c:v>
                </c:pt>
                <c:pt idx="615">
                  <c:v>94.442000000000007</c:v>
                </c:pt>
                <c:pt idx="616">
                  <c:v>82.326999999999998</c:v>
                </c:pt>
                <c:pt idx="618">
                  <c:v>71.312000000000012</c:v>
                </c:pt>
                <c:pt idx="619">
                  <c:v>9.2640000000000011</c:v>
                </c:pt>
                <c:pt idx="620">
                  <c:v>2.2880000000000011</c:v>
                </c:pt>
                <c:pt idx="621">
                  <c:v>2.6559999999999997</c:v>
                </c:pt>
                <c:pt idx="622">
                  <c:v>7.4279999999999955</c:v>
                </c:pt>
                <c:pt idx="623">
                  <c:v>36.800000000000004</c:v>
                </c:pt>
                <c:pt idx="624">
                  <c:v>63.235000000000063</c:v>
                </c:pt>
                <c:pt idx="625">
                  <c:v>2.6559999999999997</c:v>
                </c:pt>
                <c:pt idx="627">
                  <c:v>2.6559999999999997</c:v>
                </c:pt>
                <c:pt idx="629">
                  <c:v>4.123999999999989</c:v>
                </c:pt>
                <c:pt idx="630">
                  <c:v>20.279</c:v>
                </c:pt>
                <c:pt idx="631">
                  <c:v>41.94</c:v>
                </c:pt>
                <c:pt idx="632">
                  <c:v>3.0230000000000001</c:v>
                </c:pt>
                <c:pt idx="633">
                  <c:v>1.554</c:v>
                </c:pt>
                <c:pt idx="634">
                  <c:v>3.0230000000000001</c:v>
                </c:pt>
                <c:pt idx="635">
                  <c:v>2.6559999999999997</c:v>
                </c:pt>
                <c:pt idx="636">
                  <c:v>2.2880000000000011</c:v>
                </c:pt>
                <c:pt idx="637">
                  <c:v>1.921</c:v>
                </c:pt>
                <c:pt idx="638">
                  <c:v>12.569000000000004</c:v>
                </c:pt>
                <c:pt idx="639">
                  <c:v>39.737000000000002</c:v>
                </c:pt>
                <c:pt idx="640">
                  <c:v>65.070999999999998</c:v>
                </c:pt>
                <c:pt idx="641">
                  <c:v>84.897000000000006</c:v>
                </c:pt>
                <c:pt idx="642">
                  <c:v>85.263999999999996</c:v>
                </c:pt>
                <c:pt idx="643">
                  <c:v>79.388999999999982</c:v>
                </c:pt>
                <c:pt idx="644">
                  <c:v>71.312000000000012</c:v>
                </c:pt>
                <c:pt idx="645">
                  <c:v>66.906000000000006</c:v>
                </c:pt>
                <c:pt idx="646">
                  <c:v>2.2880000000000011</c:v>
                </c:pt>
                <c:pt idx="647">
                  <c:v>2.6559999999999997</c:v>
                </c:pt>
                <c:pt idx="648">
                  <c:v>15.138999999999999</c:v>
                </c:pt>
                <c:pt idx="649">
                  <c:v>50.384999999999998</c:v>
                </c:pt>
                <c:pt idx="650">
                  <c:v>68.742000000000004</c:v>
                </c:pt>
                <c:pt idx="651">
                  <c:v>2.2880000000000011</c:v>
                </c:pt>
                <c:pt idx="652">
                  <c:v>2.2880000000000011</c:v>
                </c:pt>
                <c:pt idx="653">
                  <c:v>1.921</c:v>
                </c:pt>
                <c:pt idx="654">
                  <c:v>2.6559999999999997</c:v>
                </c:pt>
                <c:pt idx="655">
                  <c:v>3.0230000000000001</c:v>
                </c:pt>
                <c:pt idx="656">
                  <c:v>2.2880000000000011</c:v>
                </c:pt>
                <c:pt idx="657">
                  <c:v>1.921</c:v>
                </c:pt>
                <c:pt idx="658">
                  <c:v>2.2880000000000011</c:v>
                </c:pt>
                <c:pt idx="659">
                  <c:v>2.6559999999999997</c:v>
                </c:pt>
                <c:pt idx="660">
                  <c:v>2.2880000000000011</c:v>
                </c:pt>
                <c:pt idx="661">
                  <c:v>1.921</c:v>
                </c:pt>
                <c:pt idx="662">
                  <c:v>2.2880000000000011</c:v>
                </c:pt>
                <c:pt idx="663">
                  <c:v>2.6559999999999997</c:v>
                </c:pt>
                <c:pt idx="664">
                  <c:v>2.2880000000000011</c:v>
                </c:pt>
                <c:pt idx="665">
                  <c:v>2.2880000000000011</c:v>
                </c:pt>
                <c:pt idx="666">
                  <c:v>11.834</c:v>
                </c:pt>
                <c:pt idx="667">
                  <c:v>30.925999999999952</c:v>
                </c:pt>
                <c:pt idx="668">
                  <c:v>2.6559999999999997</c:v>
                </c:pt>
                <c:pt idx="669">
                  <c:v>2.2880000000000011</c:v>
                </c:pt>
                <c:pt idx="670">
                  <c:v>2.2880000000000011</c:v>
                </c:pt>
                <c:pt idx="671">
                  <c:v>2.2880000000000011</c:v>
                </c:pt>
                <c:pt idx="672">
                  <c:v>14.771000000000001</c:v>
                </c:pt>
                <c:pt idx="673">
                  <c:v>47.448</c:v>
                </c:pt>
                <c:pt idx="674">
                  <c:v>95.911000000000186</c:v>
                </c:pt>
                <c:pt idx="675">
                  <c:v>157.959</c:v>
                </c:pt>
                <c:pt idx="676">
                  <c:v>134.82900000000001</c:v>
                </c:pt>
                <c:pt idx="677">
                  <c:v>102.887</c:v>
                </c:pt>
                <c:pt idx="678">
                  <c:v>72.414000000000186</c:v>
                </c:pt>
                <c:pt idx="679">
                  <c:v>59.196000000000012</c:v>
                </c:pt>
                <c:pt idx="680">
                  <c:v>42.306999999999995</c:v>
                </c:pt>
                <c:pt idx="681">
                  <c:v>37.535000000000011</c:v>
                </c:pt>
                <c:pt idx="682">
                  <c:v>14.404</c:v>
                </c:pt>
                <c:pt idx="683">
                  <c:v>5.96</c:v>
                </c:pt>
                <c:pt idx="684">
                  <c:v>6.6939999999999955</c:v>
                </c:pt>
                <c:pt idx="686">
                  <c:v>23.216000000000001</c:v>
                </c:pt>
                <c:pt idx="687">
                  <c:v>68.742000000000004</c:v>
                </c:pt>
                <c:pt idx="688">
                  <c:v>2.6559999999999997</c:v>
                </c:pt>
                <c:pt idx="689">
                  <c:v>1.921</c:v>
                </c:pt>
                <c:pt idx="690">
                  <c:v>1.921</c:v>
                </c:pt>
                <c:pt idx="691">
                  <c:v>1.554</c:v>
                </c:pt>
                <c:pt idx="692">
                  <c:v>1.921</c:v>
                </c:pt>
                <c:pt idx="693">
                  <c:v>17.709</c:v>
                </c:pt>
                <c:pt idx="694">
                  <c:v>56.259</c:v>
                </c:pt>
                <c:pt idx="695">
                  <c:v>123.44700000000017</c:v>
                </c:pt>
                <c:pt idx="696">
                  <c:v>123.44700000000017</c:v>
                </c:pt>
                <c:pt idx="697">
                  <c:v>22.849</c:v>
                </c:pt>
                <c:pt idx="698">
                  <c:v>2.6559999999999997</c:v>
                </c:pt>
                <c:pt idx="699">
                  <c:v>1.921</c:v>
                </c:pt>
                <c:pt idx="700">
                  <c:v>1.921</c:v>
                </c:pt>
                <c:pt idx="701">
                  <c:v>2.6559999999999997</c:v>
                </c:pt>
                <c:pt idx="702">
                  <c:v>1.921</c:v>
                </c:pt>
                <c:pt idx="703">
                  <c:v>1.921</c:v>
                </c:pt>
                <c:pt idx="704">
                  <c:v>2.2880000000000011</c:v>
                </c:pt>
                <c:pt idx="705">
                  <c:v>2.2880000000000011</c:v>
                </c:pt>
                <c:pt idx="706">
                  <c:v>2.2880000000000011</c:v>
                </c:pt>
                <c:pt idx="708">
                  <c:v>1.921</c:v>
                </c:pt>
                <c:pt idx="709">
                  <c:v>1.921</c:v>
                </c:pt>
                <c:pt idx="710">
                  <c:v>1.921</c:v>
                </c:pt>
                <c:pt idx="711">
                  <c:v>2.2880000000000011</c:v>
                </c:pt>
                <c:pt idx="712">
                  <c:v>2.2880000000000011</c:v>
                </c:pt>
                <c:pt idx="713">
                  <c:v>1.554</c:v>
                </c:pt>
                <c:pt idx="714">
                  <c:v>1.921</c:v>
                </c:pt>
                <c:pt idx="715">
                  <c:v>2.6559999999999997</c:v>
                </c:pt>
                <c:pt idx="716">
                  <c:v>1.921</c:v>
                </c:pt>
                <c:pt idx="717">
                  <c:v>1.921</c:v>
                </c:pt>
                <c:pt idx="718">
                  <c:v>1.921</c:v>
                </c:pt>
                <c:pt idx="719">
                  <c:v>2.2880000000000011</c:v>
                </c:pt>
                <c:pt idx="720">
                  <c:v>1.921</c:v>
                </c:pt>
                <c:pt idx="721">
                  <c:v>2.2880000000000011</c:v>
                </c:pt>
                <c:pt idx="722">
                  <c:v>2.2880000000000011</c:v>
                </c:pt>
                <c:pt idx="723">
                  <c:v>1.921</c:v>
                </c:pt>
                <c:pt idx="724">
                  <c:v>1.921</c:v>
                </c:pt>
                <c:pt idx="725">
                  <c:v>1.921</c:v>
                </c:pt>
                <c:pt idx="726">
                  <c:v>2.6559999999999997</c:v>
                </c:pt>
                <c:pt idx="727">
                  <c:v>1.921</c:v>
                </c:pt>
                <c:pt idx="728">
                  <c:v>1.921</c:v>
                </c:pt>
                <c:pt idx="729">
                  <c:v>1.921</c:v>
                </c:pt>
                <c:pt idx="730">
                  <c:v>2.2880000000000011</c:v>
                </c:pt>
                <c:pt idx="731">
                  <c:v>1.554</c:v>
                </c:pt>
                <c:pt idx="732">
                  <c:v>3.7570000000000001</c:v>
                </c:pt>
                <c:pt idx="733">
                  <c:v>66.171999999999983</c:v>
                </c:pt>
                <c:pt idx="734">
                  <c:v>66.171999999999983</c:v>
                </c:pt>
                <c:pt idx="735">
                  <c:v>110.23</c:v>
                </c:pt>
                <c:pt idx="736">
                  <c:v>161.631</c:v>
                </c:pt>
                <c:pt idx="737">
                  <c:v>171.17599999999999</c:v>
                </c:pt>
                <c:pt idx="738">
                  <c:v>167.87200000000001</c:v>
                </c:pt>
                <c:pt idx="739">
                  <c:v>163.833</c:v>
                </c:pt>
                <c:pt idx="740">
                  <c:v>163.09900000000002</c:v>
                </c:pt>
                <c:pt idx="741">
                  <c:v>161.26299999999998</c:v>
                </c:pt>
                <c:pt idx="742">
                  <c:v>17.709</c:v>
                </c:pt>
                <c:pt idx="743">
                  <c:v>2.2880000000000011</c:v>
                </c:pt>
                <c:pt idx="744">
                  <c:v>2.2880000000000011</c:v>
                </c:pt>
                <c:pt idx="745">
                  <c:v>2.6559999999999997</c:v>
                </c:pt>
                <c:pt idx="746">
                  <c:v>1.921</c:v>
                </c:pt>
                <c:pt idx="747">
                  <c:v>1.921</c:v>
                </c:pt>
                <c:pt idx="748">
                  <c:v>2.2880000000000011</c:v>
                </c:pt>
                <c:pt idx="749">
                  <c:v>2.6559999999999997</c:v>
                </c:pt>
                <c:pt idx="750">
                  <c:v>2.6559999999999997</c:v>
                </c:pt>
                <c:pt idx="751">
                  <c:v>1.1870000000000001</c:v>
                </c:pt>
                <c:pt idx="752">
                  <c:v>2.2880000000000011</c:v>
                </c:pt>
                <c:pt idx="753">
                  <c:v>1.921</c:v>
                </c:pt>
                <c:pt idx="754">
                  <c:v>2.6559999999999997</c:v>
                </c:pt>
                <c:pt idx="755">
                  <c:v>2.6559999999999997</c:v>
                </c:pt>
                <c:pt idx="756">
                  <c:v>1.921</c:v>
                </c:pt>
                <c:pt idx="757">
                  <c:v>2.2880000000000011</c:v>
                </c:pt>
                <c:pt idx="758">
                  <c:v>1.921</c:v>
                </c:pt>
                <c:pt idx="759">
                  <c:v>2.2880000000000011</c:v>
                </c:pt>
                <c:pt idx="760">
                  <c:v>2.6559999999999997</c:v>
                </c:pt>
                <c:pt idx="761">
                  <c:v>2.2880000000000011</c:v>
                </c:pt>
                <c:pt idx="762">
                  <c:v>2.2880000000000011</c:v>
                </c:pt>
                <c:pt idx="763">
                  <c:v>2.2880000000000011</c:v>
                </c:pt>
                <c:pt idx="764">
                  <c:v>2.6559999999999997</c:v>
                </c:pt>
                <c:pt idx="765">
                  <c:v>2.2880000000000011</c:v>
                </c:pt>
                <c:pt idx="766">
                  <c:v>2.6559999999999997</c:v>
                </c:pt>
                <c:pt idx="767">
                  <c:v>2.2880000000000011</c:v>
                </c:pt>
                <c:pt idx="768">
                  <c:v>1.921</c:v>
                </c:pt>
                <c:pt idx="769">
                  <c:v>8.1630000000000003</c:v>
                </c:pt>
                <c:pt idx="770">
                  <c:v>36.800000000000004</c:v>
                </c:pt>
                <c:pt idx="771">
                  <c:v>100.31699999999999</c:v>
                </c:pt>
                <c:pt idx="772">
                  <c:v>147.31200000000001</c:v>
                </c:pt>
                <c:pt idx="773">
                  <c:v>146.577</c:v>
                </c:pt>
                <c:pt idx="774">
                  <c:v>152.45200000000031</c:v>
                </c:pt>
                <c:pt idx="776">
                  <c:v>156.12300000000002</c:v>
                </c:pt>
                <c:pt idx="777">
                  <c:v>140.33600000000001</c:v>
                </c:pt>
                <c:pt idx="778">
                  <c:v>122.71299999999999</c:v>
                </c:pt>
                <c:pt idx="779">
                  <c:v>96.277999999999992</c:v>
                </c:pt>
                <c:pt idx="780">
                  <c:v>61.399000000000001</c:v>
                </c:pt>
                <c:pt idx="781">
                  <c:v>38.269000000000013</c:v>
                </c:pt>
                <c:pt idx="782">
                  <c:v>66.539000000000001</c:v>
                </c:pt>
                <c:pt idx="783">
                  <c:v>80.123999999999981</c:v>
                </c:pt>
                <c:pt idx="784">
                  <c:v>78.287999999999997</c:v>
                </c:pt>
                <c:pt idx="785">
                  <c:v>8.5300000000000011</c:v>
                </c:pt>
                <c:pt idx="786">
                  <c:v>5.593</c:v>
                </c:pt>
                <c:pt idx="787">
                  <c:v>2.2880000000000011</c:v>
                </c:pt>
                <c:pt idx="788">
                  <c:v>1.921</c:v>
                </c:pt>
                <c:pt idx="789">
                  <c:v>2.6559999999999997</c:v>
                </c:pt>
                <c:pt idx="790">
                  <c:v>2.2880000000000011</c:v>
                </c:pt>
                <c:pt idx="791">
                  <c:v>2.2880000000000011</c:v>
                </c:pt>
                <c:pt idx="792">
                  <c:v>1.554</c:v>
                </c:pt>
                <c:pt idx="793">
                  <c:v>1.921</c:v>
                </c:pt>
                <c:pt idx="794">
                  <c:v>2.2880000000000011</c:v>
                </c:pt>
                <c:pt idx="795">
                  <c:v>2.6559999999999997</c:v>
                </c:pt>
                <c:pt idx="796">
                  <c:v>2.2880000000000011</c:v>
                </c:pt>
                <c:pt idx="797">
                  <c:v>2.6559999999999997</c:v>
                </c:pt>
                <c:pt idx="798">
                  <c:v>2.6559999999999997</c:v>
                </c:pt>
                <c:pt idx="799">
                  <c:v>1.921</c:v>
                </c:pt>
                <c:pt idx="800">
                  <c:v>1.921</c:v>
                </c:pt>
                <c:pt idx="801">
                  <c:v>2.2880000000000011</c:v>
                </c:pt>
                <c:pt idx="802">
                  <c:v>1.554</c:v>
                </c:pt>
                <c:pt idx="803">
                  <c:v>2.2880000000000011</c:v>
                </c:pt>
                <c:pt idx="804">
                  <c:v>2.2880000000000011</c:v>
                </c:pt>
                <c:pt idx="805">
                  <c:v>2.6559999999999997</c:v>
                </c:pt>
                <c:pt idx="806">
                  <c:v>2.2880000000000011</c:v>
                </c:pt>
                <c:pt idx="807">
                  <c:v>2.6559999999999997</c:v>
                </c:pt>
                <c:pt idx="808">
                  <c:v>1.921</c:v>
                </c:pt>
                <c:pt idx="809">
                  <c:v>2.2880000000000011</c:v>
                </c:pt>
                <c:pt idx="810">
                  <c:v>1.921</c:v>
                </c:pt>
                <c:pt idx="811">
                  <c:v>2.6559999999999997</c:v>
                </c:pt>
                <c:pt idx="812">
                  <c:v>1.921</c:v>
                </c:pt>
                <c:pt idx="813">
                  <c:v>2.2880000000000011</c:v>
                </c:pt>
                <c:pt idx="814">
                  <c:v>2.2880000000000011</c:v>
                </c:pt>
                <c:pt idx="815">
                  <c:v>1.554</c:v>
                </c:pt>
                <c:pt idx="816">
                  <c:v>2.6559999999999997</c:v>
                </c:pt>
                <c:pt idx="817">
                  <c:v>1.921</c:v>
                </c:pt>
                <c:pt idx="818">
                  <c:v>1.921</c:v>
                </c:pt>
                <c:pt idx="819">
                  <c:v>2.2880000000000011</c:v>
                </c:pt>
                <c:pt idx="820">
                  <c:v>2.2880000000000011</c:v>
                </c:pt>
                <c:pt idx="821">
                  <c:v>2.2880000000000011</c:v>
                </c:pt>
                <c:pt idx="822">
                  <c:v>1.921</c:v>
                </c:pt>
                <c:pt idx="823">
                  <c:v>2.6559999999999997</c:v>
                </c:pt>
                <c:pt idx="824">
                  <c:v>1.921</c:v>
                </c:pt>
                <c:pt idx="825">
                  <c:v>1.921</c:v>
                </c:pt>
                <c:pt idx="826">
                  <c:v>2.2880000000000011</c:v>
                </c:pt>
                <c:pt idx="827">
                  <c:v>2.2880000000000011</c:v>
                </c:pt>
                <c:pt idx="828">
                  <c:v>1.921</c:v>
                </c:pt>
                <c:pt idx="829">
                  <c:v>1.921</c:v>
                </c:pt>
                <c:pt idx="830">
                  <c:v>2.6559999999999997</c:v>
                </c:pt>
                <c:pt idx="831">
                  <c:v>2.2880000000000011</c:v>
                </c:pt>
                <c:pt idx="832">
                  <c:v>2.2880000000000011</c:v>
                </c:pt>
                <c:pt idx="833">
                  <c:v>2.2880000000000011</c:v>
                </c:pt>
                <c:pt idx="834">
                  <c:v>1.921</c:v>
                </c:pt>
                <c:pt idx="835">
                  <c:v>1.921</c:v>
                </c:pt>
                <c:pt idx="836">
                  <c:v>2.6559999999999997</c:v>
                </c:pt>
                <c:pt idx="837">
                  <c:v>2.2880000000000011</c:v>
                </c:pt>
                <c:pt idx="838">
                  <c:v>1.921</c:v>
                </c:pt>
                <c:pt idx="839">
                  <c:v>1.921</c:v>
                </c:pt>
                <c:pt idx="840">
                  <c:v>1.921</c:v>
                </c:pt>
                <c:pt idx="841">
                  <c:v>1.921</c:v>
                </c:pt>
                <c:pt idx="842">
                  <c:v>2.2880000000000011</c:v>
                </c:pt>
                <c:pt idx="843">
                  <c:v>1.921</c:v>
                </c:pt>
                <c:pt idx="844">
                  <c:v>1.921</c:v>
                </c:pt>
                <c:pt idx="845">
                  <c:v>2.2880000000000011</c:v>
                </c:pt>
                <c:pt idx="846">
                  <c:v>1.554</c:v>
                </c:pt>
                <c:pt idx="847">
                  <c:v>1.554</c:v>
                </c:pt>
                <c:pt idx="848">
                  <c:v>2.2880000000000011</c:v>
                </c:pt>
                <c:pt idx="849">
                  <c:v>1.554</c:v>
                </c:pt>
                <c:pt idx="850">
                  <c:v>1.921</c:v>
                </c:pt>
                <c:pt idx="851">
                  <c:v>2.2880000000000011</c:v>
                </c:pt>
                <c:pt idx="852">
                  <c:v>2.2880000000000011</c:v>
                </c:pt>
                <c:pt idx="853">
                  <c:v>2.2880000000000011</c:v>
                </c:pt>
                <c:pt idx="854">
                  <c:v>2.2880000000000011</c:v>
                </c:pt>
                <c:pt idx="855">
                  <c:v>2.2880000000000011</c:v>
                </c:pt>
                <c:pt idx="856">
                  <c:v>2.2880000000000011</c:v>
                </c:pt>
                <c:pt idx="857">
                  <c:v>1.921</c:v>
                </c:pt>
                <c:pt idx="858">
                  <c:v>1.921</c:v>
                </c:pt>
                <c:pt idx="859">
                  <c:v>1.921</c:v>
                </c:pt>
                <c:pt idx="860">
                  <c:v>1.554</c:v>
                </c:pt>
                <c:pt idx="861">
                  <c:v>1.921</c:v>
                </c:pt>
                <c:pt idx="862">
                  <c:v>1.921</c:v>
                </c:pt>
                <c:pt idx="863">
                  <c:v>1.921</c:v>
                </c:pt>
                <c:pt idx="864">
                  <c:v>2.2880000000000011</c:v>
                </c:pt>
                <c:pt idx="865">
                  <c:v>2.2880000000000011</c:v>
                </c:pt>
                <c:pt idx="866">
                  <c:v>1.921</c:v>
                </c:pt>
                <c:pt idx="867">
                  <c:v>1.921</c:v>
                </c:pt>
                <c:pt idx="868">
                  <c:v>2.2880000000000011</c:v>
                </c:pt>
                <c:pt idx="869">
                  <c:v>2.2880000000000011</c:v>
                </c:pt>
                <c:pt idx="870">
                  <c:v>2.2880000000000011</c:v>
                </c:pt>
                <c:pt idx="871">
                  <c:v>1.554</c:v>
                </c:pt>
                <c:pt idx="872">
                  <c:v>1.921</c:v>
                </c:pt>
                <c:pt idx="873">
                  <c:v>1.554</c:v>
                </c:pt>
                <c:pt idx="874">
                  <c:v>1.921</c:v>
                </c:pt>
                <c:pt idx="875">
                  <c:v>1.921</c:v>
                </c:pt>
                <c:pt idx="876">
                  <c:v>1.921</c:v>
                </c:pt>
                <c:pt idx="877">
                  <c:v>2.6559999999999997</c:v>
                </c:pt>
                <c:pt idx="878">
                  <c:v>1.554</c:v>
                </c:pt>
                <c:pt idx="879">
                  <c:v>1.921</c:v>
                </c:pt>
                <c:pt idx="880">
                  <c:v>1.554</c:v>
                </c:pt>
                <c:pt idx="881">
                  <c:v>2.6559999999999997</c:v>
                </c:pt>
                <c:pt idx="882">
                  <c:v>1.921</c:v>
                </c:pt>
                <c:pt idx="883">
                  <c:v>1.921</c:v>
                </c:pt>
                <c:pt idx="884">
                  <c:v>2.2880000000000011</c:v>
                </c:pt>
                <c:pt idx="885">
                  <c:v>1.554</c:v>
                </c:pt>
                <c:pt idx="886">
                  <c:v>1.921</c:v>
                </c:pt>
                <c:pt idx="887">
                  <c:v>1.554</c:v>
                </c:pt>
                <c:pt idx="888">
                  <c:v>2.2880000000000011</c:v>
                </c:pt>
                <c:pt idx="889">
                  <c:v>1.554</c:v>
                </c:pt>
                <c:pt idx="890">
                  <c:v>1.921</c:v>
                </c:pt>
                <c:pt idx="891">
                  <c:v>1.921</c:v>
                </c:pt>
                <c:pt idx="892">
                  <c:v>1.921</c:v>
                </c:pt>
                <c:pt idx="893">
                  <c:v>1.554</c:v>
                </c:pt>
                <c:pt idx="894">
                  <c:v>1.921</c:v>
                </c:pt>
                <c:pt idx="895">
                  <c:v>1.921</c:v>
                </c:pt>
                <c:pt idx="896">
                  <c:v>2.2880000000000011</c:v>
                </c:pt>
                <c:pt idx="897">
                  <c:v>2.2880000000000011</c:v>
                </c:pt>
                <c:pt idx="899">
                  <c:v>1.921</c:v>
                </c:pt>
                <c:pt idx="900">
                  <c:v>2.2880000000000011</c:v>
                </c:pt>
                <c:pt idx="901">
                  <c:v>1.921</c:v>
                </c:pt>
                <c:pt idx="902">
                  <c:v>1.554</c:v>
                </c:pt>
                <c:pt idx="903">
                  <c:v>1.921</c:v>
                </c:pt>
                <c:pt idx="904">
                  <c:v>1.921</c:v>
                </c:pt>
                <c:pt idx="905">
                  <c:v>2.2880000000000011</c:v>
                </c:pt>
                <c:pt idx="906">
                  <c:v>1.921</c:v>
                </c:pt>
                <c:pt idx="907">
                  <c:v>2.2880000000000011</c:v>
                </c:pt>
                <c:pt idx="908">
                  <c:v>1.921</c:v>
                </c:pt>
                <c:pt idx="909">
                  <c:v>1.921</c:v>
                </c:pt>
                <c:pt idx="910">
                  <c:v>1.554</c:v>
                </c:pt>
                <c:pt idx="911">
                  <c:v>1.921</c:v>
                </c:pt>
                <c:pt idx="912">
                  <c:v>1.921</c:v>
                </c:pt>
                <c:pt idx="913">
                  <c:v>1.921</c:v>
                </c:pt>
                <c:pt idx="914">
                  <c:v>1.921</c:v>
                </c:pt>
                <c:pt idx="915">
                  <c:v>2.6559999999999997</c:v>
                </c:pt>
                <c:pt idx="917">
                  <c:v>2.6559999999999997</c:v>
                </c:pt>
                <c:pt idx="918">
                  <c:v>1.921</c:v>
                </c:pt>
                <c:pt idx="919">
                  <c:v>2.6559999999999997</c:v>
                </c:pt>
                <c:pt idx="920">
                  <c:v>2.6559999999999997</c:v>
                </c:pt>
                <c:pt idx="921">
                  <c:v>1.554</c:v>
                </c:pt>
                <c:pt idx="922">
                  <c:v>1.921</c:v>
                </c:pt>
                <c:pt idx="923">
                  <c:v>2.2880000000000011</c:v>
                </c:pt>
                <c:pt idx="924">
                  <c:v>1.921</c:v>
                </c:pt>
                <c:pt idx="925">
                  <c:v>1.921</c:v>
                </c:pt>
                <c:pt idx="926">
                  <c:v>1.921</c:v>
                </c:pt>
                <c:pt idx="927">
                  <c:v>1.921</c:v>
                </c:pt>
                <c:pt idx="928">
                  <c:v>1.921</c:v>
                </c:pt>
                <c:pt idx="929">
                  <c:v>1.921</c:v>
                </c:pt>
                <c:pt idx="930">
                  <c:v>1.921</c:v>
                </c:pt>
                <c:pt idx="931">
                  <c:v>2.2880000000000011</c:v>
                </c:pt>
                <c:pt idx="932">
                  <c:v>2.2880000000000011</c:v>
                </c:pt>
                <c:pt idx="933">
                  <c:v>2.2880000000000011</c:v>
                </c:pt>
                <c:pt idx="934">
                  <c:v>1.554</c:v>
                </c:pt>
                <c:pt idx="935">
                  <c:v>1.921</c:v>
                </c:pt>
                <c:pt idx="936">
                  <c:v>1.921</c:v>
                </c:pt>
                <c:pt idx="937">
                  <c:v>2.2880000000000011</c:v>
                </c:pt>
                <c:pt idx="939">
                  <c:v>2.6559999999999997</c:v>
                </c:pt>
                <c:pt idx="940">
                  <c:v>1.921</c:v>
                </c:pt>
                <c:pt idx="941">
                  <c:v>1.921</c:v>
                </c:pt>
                <c:pt idx="942">
                  <c:v>1.554</c:v>
                </c:pt>
                <c:pt idx="943">
                  <c:v>2.2880000000000011</c:v>
                </c:pt>
                <c:pt idx="944">
                  <c:v>1.921</c:v>
                </c:pt>
                <c:pt idx="945">
                  <c:v>1.921</c:v>
                </c:pt>
                <c:pt idx="946">
                  <c:v>2.2880000000000011</c:v>
                </c:pt>
                <c:pt idx="947">
                  <c:v>1.921</c:v>
                </c:pt>
                <c:pt idx="948">
                  <c:v>1.921</c:v>
                </c:pt>
                <c:pt idx="949">
                  <c:v>1.921</c:v>
                </c:pt>
                <c:pt idx="950">
                  <c:v>2.2880000000000011</c:v>
                </c:pt>
                <c:pt idx="951">
                  <c:v>2.6559999999999997</c:v>
                </c:pt>
                <c:pt idx="952">
                  <c:v>1.921</c:v>
                </c:pt>
                <c:pt idx="953">
                  <c:v>1.554</c:v>
                </c:pt>
                <c:pt idx="954">
                  <c:v>2.2880000000000011</c:v>
                </c:pt>
                <c:pt idx="955">
                  <c:v>1.921</c:v>
                </c:pt>
                <c:pt idx="956">
                  <c:v>1.921</c:v>
                </c:pt>
                <c:pt idx="957">
                  <c:v>1.921</c:v>
                </c:pt>
                <c:pt idx="958">
                  <c:v>1.921</c:v>
                </c:pt>
                <c:pt idx="959">
                  <c:v>1.554</c:v>
                </c:pt>
                <c:pt idx="960">
                  <c:v>1.554</c:v>
                </c:pt>
                <c:pt idx="961">
                  <c:v>2.2880000000000011</c:v>
                </c:pt>
                <c:pt idx="962">
                  <c:v>1.921</c:v>
                </c:pt>
                <c:pt idx="963">
                  <c:v>2.2880000000000011</c:v>
                </c:pt>
                <c:pt idx="964">
                  <c:v>2.2880000000000011</c:v>
                </c:pt>
                <c:pt idx="965">
                  <c:v>1.554</c:v>
                </c:pt>
                <c:pt idx="966">
                  <c:v>1.921</c:v>
                </c:pt>
                <c:pt idx="967">
                  <c:v>2.2880000000000011</c:v>
                </c:pt>
                <c:pt idx="968">
                  <c:v>1.921</c:v>
                </c:pt>
                <c:pt idx="969">
                  <c:v>2.2880000000000011</c:v>
                </c:pt>
                <c:pt idx="970">
                  <c:v>1.921</c:v>
                </c:pt>
                <c:pt idx="971">
                  <c:v>1.921</c:v>
                </c:pt>
                <c:pt idx="973">
                  <c:v>1.554</c:v>
                </c:pt>
                <c:pt idx="974">
                  <c:v>1.921</c:v>
                </c:pt>
                <c:pt idx="975">
                  <c:v>2.2880000000000011</c:v>
                </c:pt>
                <c:pt idx="976">
                  <c:v>1.921</c:v>
                </c:pt>
                <c:pt idx="977">
                  <c:v>2.2880000000000011</c:v>
                </c:pt>
                <c:pt idx="978">
                  <c:v>1.554</c:v>
                </c:pt>
                <c:pt idx="979">
                  <c:v>1.1870000000000001</c:v>
                </c:pt>
                <c:pt idx="980">
                  <c:v>1.554</c:v>
                </c:pt>
                <c:pt idx="981">
                  <c:v>2.2880000000000011</c:v>
                </c:pt>
                <c:pt idx="982">
                  <c:v>2.2880000000000011</c:v>
                </c:pt>
                <c:pt idx="983">
                  <c:v>1.921</c:v>
                </c:pt>
                <c:pt idx="984">
                  <c:v>1.921</c:v>
                </c:pt>
                <c:pt idx="985">
                  <c:v>1.554</c:v>
                </c:pt>
                <c:pt idx="986">
                  <c:v>1.921</c:v>
                </c:pt>
                <c:pt idx="987">
                  <c:v>1.554</c:v>
                </c:pt>
                <c:pt idx="988">
                  <c:v>1.921</c:v>
                </c:pt>
                <c:pt idx="989">
                  <c:v>1.921</c:v>
                </c:pt>
                <c:pt idx="990">
                  <c:v>1.554</c:v>
                </c:pt>
                <c:pt idx="991">
                  <c:v>1.921</c:v>
                </c:pt>
                <c:pt idx="992">
                  <c:v>1.921</c:v>
                </c:pt>
                <c:pt idx="993">
                  <c:v>2.2880000000000011</c:v>
                </c:pt>
                <c:pt idx="994">
                  <c:v>1.921</c:v>
                </c:pt>
                <c:pt idx="995">
                  <c:v>1.554</c:v>
                </c:pt>
                <c:pt idx="996">
                  <c:v>1.921</c:v>
                </c:pt>
                <c:pt idx="997">
                  <c:v>1.921</c:v>
                </c:pt>
                <c:pt idx="998">
                  <c:v>1.554</c:v>
                </c:pt>
                <c:pt idx="999">
                  <c:v>1.554</c:v>
                </c:pt>
                <c:pt idx="1000">
                  <c:v>2.2880000000000011</c:v>
                </c:pt>
                <c:pt idx="1001">
                  <c:v>1.921</c:v>
                </c:pt>
                <c:pt idx="1002">
                  <c:v>1.921</c:v>
                </c:pt>
                <c:pt idx="1003">
                  <c:v>2.2880000000000011</c:v>
                </c:pt>
                <c:pt idx="1004">
                  <c:v>1.1870000000000001</c:v>
                </c:pt>
                <c:pt idx="1005">
                  <c:v>1.554</c:v>
                </c:pt>
                <c:pt idx="1006">
                  <c:v>2.2880000000000011</c:v>
                </c:pt>
                <c:pt idx="1007">
                  <c:v>1.921</c:v>
                </c:pt>
                <c:pt idx="1008">
                  <c:v>1.921</c:v>
                </c:pt>
                <c:pt idx="1009">
                  <c:v>1.554</c:v>
                </c:pt>
                <c:pt idx="1010">
                  <c:v>2.2880000000000011</c:v>
                </c:pt>
                <c:pt idx="1011">
                  <c:v>1.1870000000000001</c:v>
                </c:pt>
                <c:pt idx="1012">
                  <c:v>1.554</c:v>
                </c:pt>
                <c:pt idx="1013">
                  <c:v>1.921</c:v>
                </c:pt>
                <c:pt idx="1014">
                  <c:v>2.2880000000000011</c:v>
                </c:pt>
                <c:pt idx="1015">
                  <c:v>1.554</c:v>
                </c:pt>
                <c:pt idx="1016">
                  <c:v>2.2880000000000011</c:v>
                </c:pt>
                <c:pt idx="1017">
                  <c:v>1.921</c:v>
                </c:pt>
                <c:pt idx="1018">
                  <c:v>1.554</c:v>
                </c:pt>
                <c:pt idx="1019">
                  <c:v>1.921</c:v>
                </c:pt>
                <c:pt idx="1020">
                  <c:v>2.2880000000000011</c:v>
                </c:pt>
                <c:pt idx="1021">
                  <c:v>1.554</c:v>
                </c:pt>
                <c:pt idx="1022">
                  <c:v>1.921</c:v>
                </c:pt>
                <c:pt idx="1023">
                  <c:v>2.2880000000000011</c:v>
                </c:pt>
                <c:pt idx="1024">
                  <c:v>1.921</c:v>
                </c:pt>
                <c:pt idx="1025">
                  <c:v>1.921</c:v>
                </c:pt>
                <c:pt idx="1026">
                  <c:v>2.2880000000000011</c:v>
                </c:pt>
                <c:pt idx="1027">
                  <c:v>2.2880000000000011</c:v>
                </c:pt>
                <c:pt idx="1028">
                  <c:v>1.921</c:v>
                </c:pt>
                <c:pt idx="1029">
                  <c:v>1.921</c:v>
                </c:pt>
                <c:pt idx="1030">
                  <c:v>1.921</c:v>
                </c:pt>
                <c:pt idx="1031">
                  <c:v>1.921</c:v>
                </c:pt>
                <c:pt idx="1032">
                  <c:v>2.2880000000000011</c:v>
                </c:pt>
                <c:pt idx="1033">
                  <c:v>1.1870000000000001</c:v>
                </c:pt>
                <c:pt idx="1034">
                  <c:v>1.921</c:v>
                </c:pt>
                <c:pt idx="1035">
                  <c:v>1.921</c:v>
                </c:pt>
                <c:pt idx="1036">
                  <c:v>1.921</c:v>
                </c:pt>
                <c:pt idx="1037">
                  <c:v>1.554</c:v>
                </c:pt>
                <c:pt idx="1038">
                  <c:v>1.554</c:v>
                </c:pt>
                <c:pt idx="1039">
                  <c:v>2.2880000000000011</c:v>
                </c:pt>
                <c:pt idx="1040">
                  <c:v>2.2880000000000011</c:v>
                </c:pt>
                <c:pt idx="1041">
                  <c:v>1.921</c:v>
                </c:pt>
                <c:pt idx="1042">
                  <c:v>2.2880000000000011</c:v>
                </c:pt>
                <c:pt idx="1043">
                  <c:v>1.554</c:v>
                </c:pt>
                <c:pt idx="1044">
                  <c:v>1.921</c:v>
                </c:pt>
                <c:pt idx="1045">
                  <c:v>2.6559999999999997</c:v>
                </c:pt>
                <c:pt idx="1046">
                  <c:v>1.921</c:v>
                </c:pt>
                <c:pt idx="1047">
                  <c:v>1.921</c:v>
                </c:pt>
                <c:pt idx="1048">
                  <c:v>1.921</c:v>
                </c:pt>
                <c:pt idx="1049">
                  <c:v>1.921</c:v>
                </c:pt>
                <c:pt idx="1050">
                  <c:v>1.921</c:v>
                </c:pt>
                <c:pt idx="1051">
                  <c:v>1.554</c:v>
                </c:pt>
                <c:pt idx="1052">
                  <c:v>1.921</c:v>
                </c:pt>
                <c:pt idx="1053">
                  <c:v>1.921</c:v>
                </c:pt>
                <c:pt idx="1054">
                  <c:v>1.554</c:v>
                </c:pt>
                <c:pt idx="1055">
                  <c:v>1.554</c:v>
                </c:pt>
                <c:pt idx="1056">
                  <c:v>1.921</c:v>
                </c:pt>
                <c:pt idx="1057">
                  <c:v>2.2880000000000011</c:v>
                </c:pt>
                <c:pt idx="1058">
                  <c:v>1.554</c:v>
                </c:pt>
                <c:pt idx="1059">
                  <c:v>1.554</c:v>
                </c:pt>
                <c:pt idx="1060">
                  <c:v>1.1870000000000001</c:v>
                </c:pt>
                <c:pt idx="1061">
                  <c:v>1.554</c:v>
                </c:pt>
                <c:pt idx="1062">
                  <c:v>1.554</c:v>
                </c:pt>
                <c:pt idx="1063">
                  <c:v>1.921</c:v>
                </c:pt>
                <c:pt idx="1064">
                  <c:v>1.1870000000000001</c:v>
                </c:pt>
                <c:pt idx="1065">
                  <c:v>1.554</c:v>
                </c:pt>
              </c:numCache>
            </c:numRef>
          </c:yVal>
          <c:smooth val="1"/>
        </c:ser>
        <c:axId val="79620736"/>
        <c:axId val="51446144"/>
      </c:scatterChart>
      <c:valAx>
        <c:axId val="79620736"/>
        <c:scaling>
          <c:orientation val="minMax"/>
        </c:scaling>
        <c:axPos val="b"/>
        <c:tickLblPos val="nextTo"/>
        <c:crossAx val="51446144"/>
        <c:crosses val="autoZero"/>
        <c:crossBetween val="midCat"/>
      </c:valAx>
      <c:valAx>
        <c:axId val="51446144"/>
        <c:scaling>
          <c:orientation val="minMax"/>
          <c:max val="180"/>
          <c:min val="0"/>
        </c:scaling>
        <c:axPos val="l"/>
        <c:majorGridlines/>
        <c:numFmt formatCode="0.00" sourceLinked="1"/>
        <c:tickLblPos val="nextTo"/>
        <c:crossAx val="79620736"/>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99762B-231B-44BB-8DE4-F3BBB18AFBA2}"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309195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99762B-231B-44BB-8DE4-F3BBB18AFBA2}"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232894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99762B-231B-44BB-8DE4-F3BBB18AFBA2}"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190421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99762B-231B-44BB-8DE4-F3BBB18AFBA2}"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49956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99762B-231B-44BB-8DE4-F3BBB18AFBA2}"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145047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99762B-231B-44BB-8DE4-F3BBB18AFBA2}"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120980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99762B-231B-44BB-8DE4-F3BBB18AFBA2}" type="datetimeFigureOut">
              <a:rPr lang="en-US" smtClean="0"/>
              <a:pPr/>
              <a:t>3/26/2014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420022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99762B-231B-44BB-8DE4-F3BBB18AFBA2}" type="datetimeFigureOut">
              <a:rPr lang="en-US" smtClean="0"/>
              <a:pPr/>
              <a:t>3/26/2014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15573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9762B-231B-44BB-8DE4-F3BBB18AFBA2}" type="datetimeFigureOut">
              <a:rPr lang="en-US" smtClean="0"/>
              <a:pPr/>
              <a:t>3/26/2014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423105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9762B-231B-44BB-8DE4-F3BBB18AFBA2}"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194622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9762B-231B-44BB-8DE4-F3BBB18AFBA2}"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308331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9762B-231B-44BB-8DE4-F3BBB18AFBA2}" type="datetimeFigureOut">
              <a:rPr lang="en-US" smtClean="0"/>
              <a:pPr/>
              <a:t>3/26/2014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4502B-9711-40FF-8D9B-C229D9FA55B1}" type="slidenum">
              <a:rPr lang="en-US" smtClean="0"/>
              <a:pPr/>
              <a:t>‹#›</a:t>
            </a:fld>
            <a:endParaRPr lang="en-US"/>
          </a:p>
        </p:txBody>
      </p:sp>
    </p:spTree>
    <p:extLst>
      <p:ext uri="{BB962C8B-B14F-4D97-AF65-F5344CB8AC3E}">
        <p14:creationId xmlns="" xmlns:p14="http://schemas.microsoft.com/office/powerpoint/2010/main" val="116821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3.bp.blogspot.com/_XLD4nN1eQys/TSzs_BchCAI/AAAAAAAAAG8/B7Gxx_fKRT4/s1600/Eye%20-%20Lord%20of%20the%20Rings.jpg%22"/>
          <p:cNvPicPr>
            <a:picLocks noChangeAspect="1" noChangeArrowheads="1"/>
          </p:cNvPicPr>
          <p:nvPr/>
        </p:nvPicPr>
        <p:blipFill>
          <a:blip r:embed="rId2" cstate="print">
            <a:lum bright="40000" contrast="-40000"/>
          </a:blip>
          <a:stretch>
            <a:fillRect/>
          </a:stretch>
        </p:blipFill>
        <p:spPr bwMode="auto">
          <a:xfrm>
            <a:off x="-2" y="0"/>
            <a:ext cx="9144001" cy="6858000"/>
          </a:xfrm>
          <a:prstGeom prst="rect">
            <a:avLst/>
          </a:prstGeom>
          <a:noFill/>
          <a:ln>
            <a:noFill/>
          </a:ln>
        </p:spPr>
      </p:pic>
      <p:sp>
        <p:nvSpPr>
          <p:cNvPr id="2" name="Title 1"/>
          <p:cNvSpPr>
            <a:spLocks noGrp="1"/>
          </p:cNvSpPr>
          <p:nvPr>
            <p:ph type="ctrTitle"/>
          </p:nvPr>
        </p:nvSpPr>
        <p:spPr>
          <a:xfrm>
            <a:off x="609600" y="1371600"/>
            <a:ext cx="7772400" cy="1470025"/>
          </a:xfrm>
        </p:spPr>
        <p:txBody>
          <a:bodyPr/>
          <a:lstStyle/>
          <a:p>
            <a:r>
              <a:rPr lang="en-US" sz="5400" b="1" dirty="0" smtClean="0"/>
              <a:t>Robot Data Collection</a:t>
            </a:r>
            <a:r>
              <a:rPr lang="en-US" dirty="0" smtClean="0"/>
              <a:t/>
            </a:r>
            <a:br>
              <a:rPr lang="en-US" dirty="0" smtClean="0"/>
            </a:br>
            <a:r>
              <a:rPr lang="en-US" sz="1800" b="1" dirty="0" smtClean="0"/>
              <a:t>(Project </a:t>
            </a:r>
            <a:r>
              <a:rPr lang="en-US" sz="1800" b="1" dirty="0" err="1" smtClean="0"/>
              <a:t>HedenWare</a:t>
            </a:r>
            <a:r>
              <a:rPr lang="en-US" sz="1800" b="1" dirty="0" smtClean="0"/>
              <a:t> ,The Art of Listening)</a:t>
            </a:r>
            <a:endParaRPr lang="en-US" sz="1800" b="1" dirty="0"/>
          </a:p>
        </p:txBody>
      </p:sp>
      <p:sp>
        <p:nvSpPr>
          <p:cNvPr id="3" name="Subtitle 2"/>
          <p:cNvSpPr>
            <a:spLocks noGrp="1"/>
          </p:cNvSpPr>
          <p:nvPr>
            <p:ph type="subTitle" idx="1"/>
          </p:nvPr>
        </p:nvSpPr>
        <p:spPr>
          <a:xfrm>
            <a:off x="1371600" y="3886200"/>
            <a:ext cx="6400800" cy="2514600"/>
          </a:xfrm>
        </p:spPr>
        <p:txBody>
          <a:bodyPr>
            <a:normAutofit fontScale="92500" lnSpcReduction="20000"/>
          </a:bodyPr>
          <a:lstStyle/>
          <a:p>
            <a:endParaRPr lang="en-US" dirty="0" smtClean="0"/>
          </a:p>
          <a:p>
            <a:endParaRPr lang="en-US" dirty="0"/>
          </a:p>
          <a:p>
            <a:endParaRPr lang="en-US" dirty="0" smtClean="0"/>
          </a:p>
          <a:p>
            <a:r>
              <a:rPr lang="en-US" sz="2600" dirty="0" smtClean="0">
                <a:solidFill>
                  <a:schemeClr val="tx1"/>
                </a:solidFill>
              </a:rPr>
              <a:t>Willie Wider</a:t>
            </a:r>
          </a:p>
          <a:p>
            <a:r>
              <a:rPr lang="en-US" sz="2600" dirty="0" smtClean="0">
                <a:solidFill>
                  <a:schemeClr val="tx1"/>
                </a:solidFill>
              </a:rPr>
              <a:t>Integration/Software/Electrical</a:t>
            </a:r>
          </a:p>
          <a:p>
            <a:r>
              <a:rPr lang="en-US" sz="2600" dirty="0" smtClean="0">
                <a:solidFill>
                  <a:schemeClr val="tx1"/>
                </a:solidFill>
              </a:rPr>
              <a:t>Team 1073</a:t>
            </a:r>
            <a:endParaRPr lang="en-US" sz="2600" dirty="0">
              <a:solidFill>
                <a:schemeClr val="tx1"/>
              </a:solidFill>
            </a:endParaRPr>
          </a:p>
        </p:txBody>
      </p:sp>
      <p:sp>
        <p:nvSpPr>
          <p:cNvPr id="6" name="AutoShape 4" descr="https://sjwlhg.dm2303.livefilestore.com/y2pwoXjgo2a89ZnWfAofF1Pe_2lAssEov66u7RjShMj8mlI2M2eyAhqlW6Cu9GEy0IEQp20wAT8HbmNdgoOJXKiVO_WS2adzTdSiA9-M-cr3Q8/WP_20140306_20_09_14_Cinemagraph.jp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3" name="Picture 1"/>
          <p:cNvPicPr>
            <a:picLocks noChangeAspect="1" noChangeArrowheads="1"/>
          </p:cNvPicPr>
          <p:nvPr/>
        </p:nvPicPr>
        <p:blipFill>
          <a:blip r:embed="rId3" cstate="print"/>
          <a:srcRect l="43339" t="55859" r="43659" b="24879"/>
          <a:stretch>
            <a:fillRect/>
          </a:stretch>
        </p:blipFill>
        <p:spPr bwMode="auto">
          <a:xfrm>
            <a:off x="228600" y="4800600"/>
            <a:ext cx="2133600" cy="1778000"/>
          </a:xfrm>
          <a:prstGeom prst="rect">
            <a:avLst/>
          </a:prstGeom>
          <a:noFill/>
          <a:ln w="9525">
            <a:noFill/>
            <a:miter lim="800000"/>
            <a:headEnd/>
            <a:tailEnd/>
          </a:ln>
          <a:effectLst/>
        </p:spPr>
      </p:pic>
    </p:spTree>
    <p:extLst>
      <p:ext uri="{BB962C8B-B14F-4D97-AF65-F5344CB8AC3E}">
        <p14:creationId xmlns="" xmlns:p14="http://schemas.microsoft.com/office/powerpoint/2010/main" val="74707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3008313" cy="412750"/>
          </a:xfrm>
        </p:spPr>
        <p:txBody>
          <a:bodyPr/>
          <a:lstStyle/>
          <a:p>
            <a:pPr algn="ctr"/>
            <a:r>
              <a:rPr lang="en-US" dirty="0" smtClean="0"/>
              <a:t>Robot Data</a:t>
            </a:r>
            <a:endParaRPr lang="en-US" dirty="0"/>
          </a:p>
        </p:txBody>
      </p:sp>
      <p:sp>
        <p:nvSpPr>
          <p:cNvPr id="6" name="Text Placeholder 5"/>
          <p:cNvSpPr>
            <a:spLocks noGrp="1"/>
          </p:cNvSpPr>
          <p:nvPr>
            <p:ph type="body" sz="half" idx="2"/>
          </p:nvPr>
        </p:nvSpPr>
        <p:spPr>
          <a:xfrm>
            <a:off x="457200" y="685800"/>
            <a:ext cx="3008313" cy="3733800"/>
          </a:xfrm>
        </p:spPr>
        <p:txBody>
          <a:bodyPr>
            <a:normAutofit/>
          </a:bodyPr>
          <a:lstStyle/>
          <a:p>
            <a:pPr marL="285750" indent="-285750">
              <a:buFont typeface="Arial" panose="020B0604020202020204" pitchFamily="34" charset="0"/>
              <a:buChar char="•"/>
            </a:pPr>
            <a:r>
              <a:rPr lang="en-US" dirty="0" smtClean="0"/>
              <a:t>Collected through the process of Network Surveillance for Acquirable data.</a:t>
            </a:r>
          </a:p>
          <a:p>
            <a:pPr marL="285750" indent="-285750">
              <a:buFont typeface="Arial" panose="020B0604020202020204" pitchFamily="34" charset="0"/>
              <a:buChar char="•"/>
            </a:pPr>
            <a:r>
              <a:rPr lang="en-US" dirty="0" smtClean="0"/>
              <a:t>All critical robot functions generate data on their condition and operation. Examples are:</a:t>
            </a:r>
          </a:p>
          <a:p>
            <a:pPr marL="742950" lvl="1" indent="-285750">
              <a:buFont typeface="Arial" panose="020B0604020202020204" pitchFamily="34" charset="0"/>
              <a:buChar char="•"/>
            </a:pPr>
            <a:r>
              <a:rPr lang="en-US" dirty="0" smtClean="0"/>
              <a:t>Jaguar motor controllers, voltage in, voltage out, amount of current supplied to motors</a:t>
            </a:r>
          </a:p>
          <a:p>
            <a:pPr marL="742950" lvl="1" indent="-285750">
              <a:buFont typeface="Arial" panose="020B0604020202020204" pitchFamily="34" charset="0"/>
              <a:buChar char="•"/>
            </a:pPr>
            <a:r>
              <a:rPr lang="en-US" dirty="0" smtClean="0"/>
              <a:t>Encoder values of position</a:t>
            </a:r>
          </a:p>
          <a:p>
            <a:pPr marL="742950" lvl="1" indent="-285750">
              <a:buFont typeface="Arial" panose="020B0604020202020204" pitchFamily="34" charset="0"/>
              <a:buChar char="•"/>
            </a:pPr>
            <a:r>
              <a:rPr lang="en-US" dirty="0" smtClean="0"/>
              <a:t>Other sensors, solenoid modules, joystick positions, and several other key pieces of data from a variety of devices.</a:t>
            </a:r>
          </a:p>
          <a:p>
            <a:pPr marL="285750" indent="-285750">
              <a:buFont typeface="Arial" panose="020B0604020202020204" pitchFamily="34" charset="0"/>
              <a:buChar char="•"/>
            </a:pPr>
            <a:r>
              <a:rPr lang="en-US" dirty="0" smtClean="0"/>
              <a:t>Data is gathered and sent to the driver station from the robot.</a:t>
            </a:r>
          </a:p>
        </p:txBody>
      </p:sp>
      <p:pic>
        <p:nvPicPr>
          <p:cNvPr id="9" name="Content Placeholder 8"/>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505200" y="228600"/>
            <a:ext cx="5111750" cy="2636487"/>
          </a:xfrm>
        </p:spPr>
      </p:pic>
      <p:sp>
        <p:nvSpPr>
          <p:cNvPr id="11" name="TextBox 10"/>
          <p:cNvSpPr txBox="1"/>
          <p:nvPr/>
        </p:nvSpPr>
        <p:spPr>
          <a:xfrm>
            <a:off x="5867400" y="4191000"/>
            <a:ext cx="3276600" cy="369332"/>
          </a:xfrm>
          <a:prstGeom prst="rect">
            <a:avLst/>
          </a:prstGeom>
          <a:noFill/>
        </p:spPr>
        <p:txBody>
          <a:bodyPr wrap="square" rtlCol="0">
            <a:spAutoFit/>
          </a:bodyPr>
          <a:lstStyle/>
          <a:p>
            <a:r>
              <a:rPr lang="en-US" dirty="0" smtClean="0"/>
              <a:t>Hardware (Jags, encoders, etc.)</a:t>
            </a:r>
            <a:endParaRPr lang="en-US" dirty="0"/>
          </a:p>
        </p:txBody>
      </p:sp>
      <p:pic>
        <p:nvPicPr>
          <p:cNvPr id="2050" name="Picture 2" descr="http://www.vexrobotics.com/media/catalog/product/cache/11/image/296x/5e06319eda06f020e43594a9c230972d/2/1/217-3367-jaguar-motor-controller-a.jpeg"/>
          <p:cNvPicPr>
            <a:picLocks noChangeAspect="1" noChangeArrowheads="1"/>
          </p:cNvPicPr>
          <p:nvPr/>
        </p:nvPicPr>
        <p:blipFill>
          <a:blip r:embed="rId3" cstate="print"/>
          <a:srcRect/>
          <a:stretch>
            <a:fillRect/>
          </a:stretch>
        </p:blipFill>
        <p:spPr bwMode="auto">
          <a:xfrm>
            <a:off x="4343400" y="2819400"/>
            <a:ext cx="1295400" cy="1295400"/>
          </a:xfrm>
          <a:prstGeom prst="rect">
            <a:avLst/>
          </a:prstGeom>
          <a:noFill/>
        </p:spPr>
      </p:pic>
      <p:pic>
        <p:nvPicPr>
          <p:cNvPr id="2052" name="Picture 4" descr="http://crosstheroadelectronics.com/Talon_web.jpg"/>
          <p:cNvPicPr>
            <a:picLocks noChangeAspect="1" noChangeArrowheads="1"/>
          </p:cNvPicPr>
          <p:nvPr/>
        </p:nvPicPr>
        <p:blipFill>
          <a:blip r:embed="rId4" cstate="print"/>
          <a:srcRect/>
          <a:stretch>
            <a:fillRect/>
          </a:stretch>
        </p:blipFill>
        <p:spPr bwMode="auto">
          <a:xfrm>
            <a:off x="5867400" y="2971800"/>
            <a:ext cx="1435553" cy="1143000"/>
          </a:xfrm>
          <a:prstGeom prst="rect">
            <a:avLst/>
          </a:prstGeom>
          <a:noFill/>
        </p:spPr>
      </p:pic>
      <p:pic>
        <p:nvPicPr>
          <p:cNvPr id="2054" name="Picture 6" descr="http://www.robotshop.com/media/catalog/product/cache/1/image/800x800/9df78eab33525d08d6e5fb8d27136e95/l/y/lynxmotion-qme-01-quadrature-encoder_1.jpg"/>
          <p:cNvPicPr>
            <a:picLocks noChangeAspect="1" noChangeArrowheads="1"/>
          </p:cNvPicPr>
          <p:nvPr/>
        </p:nvPicPr>
        <p:blipFill>
          <a:blip r:embed="rId5" cstate="print"/>
          <a:srcRect l="68761" t="37142" r="-1429" b="30000"/>
          <a:stretch>
            <a:fillRect/>
          </a:stretch>
        </p:blipFill>
        <p:spPr bwMode="auto">
          <a:xfrm>
            <a:off x="7620000" y="3124200"/>
            <a:ext cx="1136374" cy="1143000"/>
          </a:xfrm>
          <a:prstGeom prst="rect">
            <a:avLst/>
          </a:prstGeom>
          <a:noFill/>
        </p:spPr>
      </p:pic>
      <p:cxnSp>
        <p:nvCxnSpPr>
          <p:cNvPr id="14" name="Straight Arrow Connector 13"/>
          <p:cNvCxnSpPr/>
          <p:nvPr/>
        </p:nvCxnSpPr>
        <p:spPr>
          <a:xfrm flipV="1">
            <a:off x="5410200" y="2438400"/>
            <a:ext cx="1600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705600" y="24384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7620000" y="2438400"/>
            <a:ext cx="381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62600" y="2362200"/>
            <a:ext cx="1295400" cy="369332"/>
          </a:xfrm>
          <a:prstGeom prst="rect">
            <a:avLst/>
          </a:prstGeom>
          <a:noFill/>
        </p:spPr>
        <p:txBody>
          <a:bodyPr wrap="square" rtlCol="0">
            <a:spAutoFit/>
          </a:bodyPr>
          <a:lstStyle/>
          <a:p>
            <a:r>
              <a:rPr lang="en-US" dirty="0" smtClean="0"/>
              <a:t>Information</a:t>
            </a:r>
          </a:p>
        </p:txBody>
      </p:sp>
      <p:sp>
        <p:nvSpPr>
          <p:cNvPr id="24" name="TextBox 23"/>
          <p:cNvSpPr txBox="1"/>
          <p:nvPr/>
        </p:nvSpPr>
        <p:spPr>
          <a:xfrm>
            <a:off x="304800" y="4267200"/>
            <a:ext cx="2514600" cy="923330"/>
          </a:xfrm>
          <a:prstGeom prst="rect">
            <a:avLst/>
          </a:prstGeom>
          <a:noFill/>
        </p:spPr>
        <p:txBody>
          <a:bodyPr wrap="square" rtlCol="0">
            <a:spAutoFit/>
          </a:bodyPr>
          <a:lstStyle/>
          <a:p>
            <a:r>
              <a:rPr lang="en-US" dirty="0" smtClean="0"/>
              <a:t>Doesn't this take up bandwidth/CPU usage?</a:t>
            </a:r>
          </a:p>
          <a:p>
            <a:r>
              <a:rPr lang="en-US" dirty="0" smtClean="0"/>
              <a:t>-Yes, but a lower priority.</a:t>
            </a:r>
            <a:endParaRPr lang="en-US" dirty="0"/>
          </a:p>
        </p:txBody>
      </p:sp>
      <p:sp>
        <p:nvSpPr>
          <p:cNvPr id="25" name="TextBox 24"/>
          <p:cNvSpPr txBox="1"/>
          <p:nvPr/>
        </p:nvSpPr>
        <p:spPr>
          <a:xfrm>
            <a:off x="381000" y="5257800"/>
            <a:ext cx="3505200" cy="923330"/>
          </a:xfrm>
          <a:prstGeom prst="rect">
            <a:avLst/>
          </a:prstGeom>
          <a:noFill/>
        </p:spPr>
        <p:txBody>
          <a:bodyPr wrap="square" rtlCol="0">
            <a:spAutoFit/>
          </a:bodyPr>
          <a:lstStyle/>
          <a:p>
            <a:r>
              <a:rPr lang="en-US" dirty="0" smtClean="0"/>
              <a:t>It does take CPU time, but it can be adjusted. It does not take up bandwidth.</a:t>
            </a:r>
            <a:endParaRPr lang="en-US" dirty="0"/>
          </a:p>
        </p:txBody>
      </p:sp>
      <p:sp>
        <p:nvSpPr>
          <p:cNvPr id="26" name="Rectangle 25"/>
          <p:cNvSpPr/>
          <p:nvPr/>
        </p:nvSpPr>
        <p:spPr>
          <a:xfrm>
            <a:off x="3886200" y="5257800"/>
            <a:ext cx="152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38600" y="6553200"/>
            <a:ext cx="4800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839200" y="5257800"/>
            <a:ext cx="152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14800" y="5257800"/>
            <a:ext cx="685800" cy="1219200"/>
          </a:xfrm>
          <a:prstGeom prst="rect">
            <a:avLst/>
          </a:prstGeom>
          <a:solidFill>
            <a:schemeClr val="tx2">
              <a:lumMod val="50000"/>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Full Seats</a:t>
            </a:r>
            <a:endParaRPr lang="en-US" dirty="0"/>
          </a:p>
        </p:txBody>
      </p:sp>
      <p:sp>
        <p:nvSpPr>
          <p:cNvPr id="31" name="Rectangle 30"/>
          <p:cNvSpPr/>
          <p:nvPr/>
        </p:nvSpPr>
        <p:spPr>
          <a:xfrm>
            <a:off x="4953000" y="5257800"/>
            <a:ext cx="3810000" cy="1219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Empty Seats, where the collected robot data is put.</a:t>
            </a:r>
            <a:endParaRPr lang="en-US" b="1" dirty="0">
              <a:solidFill>
                <a:schemeClr val="tx1"/>
              </a:solidFill>
            </a:endParaRPr>
          </a:p>
        </p:txBody>
      </p:sp>
    </p:spTree>
    <p:extLst>
      <p:ext uri="{BB962C8B-B14F-4D97-AF65-F5344CB8AC3E}">
        <p14:creationId xmlns="" xmlns:p14="http://schemas.microsoft.com/office/powerpoint/2010/main" val="2183458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Robot Data</a:t>
            </a:r>
            <a:endParaRPr lang="en-US"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The data is stored on the driver station laptop in a USB </a:t>
            </a:r>
            <a:r>
              <a:rPr lang="en-US" dirty="0" err="1" smtClean="0"/>
              <a:t>flashdrive</a:t>
            </a:r>
            <a:r>
              <a:rPr lang="en-US" dirty="0" smtClean="0"/>
              <a:t>.</a:t>
            </a:r>
          </a:p>
          <a:p>
            <a:pPr marL="285750" indent="-285750">
              <a:buFont typeface="Arial" panose="020B0604020202020204" pitchFamily="34" charset="0"/>
              <a:buChar char="•"/>
            </a:pPr>
            <a:r>
              <a:rPr lang="en-US" dirty="0" smtClean="0"/>
              <a:t>The data is received, and then parsed into a .csv file format for importing into spreadsheet and data base programs.</a:t>
            </a:r>
          </a:p>
          <a:p>
            <a:pPr marL="285750" indent="-285750">
              <a:buFont typeface="Arial" panose="020B0604020202020204" pitchFamily="34" charset="0"/>
              <a:buChar char="•"/>
            </a:pPr>
            <a:r>
              <a:rPr lang="en-US" dirty="0" smtClean="0"/>
              <a:t>The first two columns show the date and time of each piece of data captured.</a:t>
            </a:r>
          </a:p>
          <a:p>
            <a:pPr marL="285750" indent="-285750">
              <a:buFont typeface="Arial" panose="020B0604020202020204" pitchFamily="34" charset="0"/>
              <a:buChar char="•"/>
            </a:pPr>
            <a:r>
              <a:rPr lang="en-US" dirty="0" smtClean="0"/>
              <a:t>All data types (float, </a:t>
            </a:r>
            <a:r>
              <a:rPr lang="en-US" dirty="0" err="1" smtClean="0"/>
              <a:t>int</a:t>
            </a:r>
            <a:r>
              <a:rPr lang="en-US" dirty="0" smtClean="0"/>
              <a:t> </a:t>
            </a:r>
            <a:r>
              <a:rPr lang="en-US" dirty="0" err="1" smtClean="0"/>
              <a:t>boolean</a:t>
            </a:r>
            <a:r>
              <a:rPr lang="en-US" dirty="0" smtClean="0"/>
              <a:t>, etc.)</a:t>
            </a:r>
            <a:r>
              <a:rPr lang="en-US" dirty="0"/>
              <a:t> </a:t>
            </a:r>
            <a:r>
              <a:rPr lang="en-US" dirty="0" smtClean="0"/>
              <a:t>are converted into String values and added to said file.</a:t>
            </a:r>
          </a:p>
          <a:p>
            <a:pPr marL="285750" indent="-285750">
              <a:buFont typeface="Arial" panose="020B0604020202020204" pitchFamily="34" charset="0"/>
              <a:buChar char="•"/>
            </a:pPr>
            <a:r>
              <a:rPr lang="en-US" dirty="0" err="1" smtClean="0"/>
              <a:t>NetConsole</a:t>
            </a:r>
            <a:r>
              <a:rPr lang="en-US" dirty="0" smtClean="0"/>
              <a:t> window (the app with the green text) is stored as well (not shown here).</a:t>
            </a:r>
          </a:p>
          <a:p>
            <a:pPr marL="285750" indent="-285750">
              <a:buFont typeface="Arial" panose="020B0604020202020204" pitchFamily="34" charset="0"/>
              <a:buChar char="•"/>
            </a:pPr>
            <a:endParaRPr lang="en-US" dirty="0"/>
          </a:p>
        </p:txBody>
      </p:sp>
      <p:graphicFrame>
        <p:nvGraphicFramePr>
          <p:cNvPr id="6" name="Content Placeholder 5"/>
          <p:cNvGraphicFramePr>
            <a:graphicFrameLocks noGrp="1" noChangeAspect="1"/>
          </p:cNvGraphicFramePr>
          <p:nvPr>
            <p:ph idx="1"/>
            <p:extLst>
              <p:ext uri="{D42A27DB-BD31-4B8C-83A1-F6EECF244321}">
                <p14:modId xmlns="" xmlns:p14="http://schemas.microsoft.com/office/powerpoint/2010/main" val="2745483087"/>
              </p:ext>
            </p:extLst>
          </p:nvPr>
        </p:nvGraphicFramePr>
        <p:xfrm>
          <a:off x="3582988" y="660400"/>
          <a:ext cx="5076825" cy="5053013"/>
        </p:xfrm>
        <a:graphic>
          <a:graphicData uri="http://schemas.openxmlformats.org/presentationml/2006/ole">
            <p:oleObj spid="_x0000_s1038" name="Worksheet" r:id="rId3" imgW="11868220" imgH="11820391" progId="Excel.Sheet.12">
              <p:embed/>
            </p:oleObj>
          </a:graphicData>
        </a:graphic>
      </p:graphicFrame>
    </p:spTree>
    <p:extLst>
      <p:ext uri="{BB962C8B-B14F-4D97-AF65-F5344CB8AC3E}">
        <p14:creationId xmlns="" xmlns:p14="http://schemas.microsoft.com/office/powerpoint/2010/main" val="201861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Robot Data</a:t>
            </a:r>
            <a:endParaRPr lang="en-US" dirty="0"/>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dirty="0" smtClean="0"/>
              <a:t>Table data is difficult to read and provide any analysis. What it does very well is provide the ability to chart the data to tell us in pictures what, and how the robot is doing throughout the match.</a:t>
            </a:r>
          </a:p>
          <a:p>
            <a:pPr marL="285750" indent="-285750">
              <a:buFont typeface="Arial" panose="020B0604020202020204" pitchFamily="34" charset="0"/>
              <a:buChar char="•"/>
            </a:pPr>
            <a:r>
              <a:rPr lang="en-US" dirty="0" smtClean="0"/>
              <a:t>The charts on the right are an examples of overall Battery Voltage and Amperage throughout a single match.</a:t>
            </a:r>
          </a:p>
          <a:p>
            <a:pPr marL="285750" indent="-285750">
              <a:buFont typeface="Arial" panose="020B0604020202020204" pitchFamily="34" charset="0"/>
              <a:buChar char="•"/>
            </a:pPr>
            <a:r>
              <a:rPr lang="en-US" dirty="0" smtClean="0"/>
              <a:t>Reading the charts, and reviewing key pieces of specific data to understand why the robot functioned the it did is called Data Analysis.</a:t>
            </a:r>
          </a:p>
          <a:p>
            <a:pPr marL="285750" indent="-285750">
              <a:buFont typeface="Arial" panose="020B0604020202020204" pitchFamily="34" charset="0"/>
              <a:buChar char="•"/>
            </a:pPr>
            <a:r>
              <a:rPr lang="en-US" dirty="0" smtClean="0"/>
              <a:t>The outcome:</a:t>
            </a:r>
          </a:p>
          <a:p>
            <a:pPr marL="742950" lvl="1" indent="-285750">
              <a:buFont typeface="Arial" panose="020B0604020202020204" pitchFamily="34" charset="0"/>
              <a:buChar char="•"/>
            </a:pPr>
            <a:r>
              <a:rPr lang="en-US" sz="1400" dirty="0" smtClean="0"/>
              <a:t>Conclusive analysis, and sometimes recommended action.</a:t>
            </a:r>
            <a:endParaRPr lang="en-US" sz="1400" dirty="0"/>
          </a:p>
        </p:txBody>
      </p:sp>
      <p:graphicFrame>
        <p:nvGraphicFramePr>
          <p:cNvPr id="5" name="Chart 4"/>
          <p:cNvGraphicFramePr/>
          <p:nvPr/>
        </p:nvGraphicFramePr>
        <p:xfrm>
          <a:off x="3505200" y="685800"/>
          <a:ext cx="5410200" cy="2971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3429000" y="3733800"/>
          <a:ext cx="5410200" cy="289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394830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is this data helpful?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normAutofit/>
          </a:bodyPr>
          <a:lstStyle/>
          <a:p>
            <a:r>
              <a:rPr lang="en-US" sz="3600" dirty="0" smtClean="0"/>
              <a:t>“Why was the robot not moving properly?”</a:t>
            </a:r>
            <a:endParaRPr lang="en-US" sz="3600" dirty="0"/>
          </a:p>
        </p:txBody>
      </p:sp>
      <p:graphicFrame>
        <p:nvGraphicFramePr>
          <p:cNvPr id="5" name="Table 4"/>
          <p:cNvGraphicFramePr>
            <a:graphicFrameLocks noGrp="1"/>
          </p:cNvGraphicFramePr>
          <p:nvPr/>
        </p:nvGraphicFramePr>
        <p:xfrm>
          <a:off x="304800" y="1600200"/>
          <a:ext cx="8534400" cy="4907280"/>
        </p:xfrm>
        <a:graphic>
          <a:graphicData uri="http://schemas.openxmlformats.org/drawingml/2006/table">
            <a:tbl>
              <a:tblPr>
                <a:tableStyleId>{5940675A-B579-460E-94D1-54222C63F5DA}</a:tableStyleId>
              </a:tblPr>
              <a:tblGrid>
                <a:gridCol w="2844800"/>
                <a:gridCol w="2844800"/>
                <a:gridCol w="2844800"/>
              </a:tblGrid>
              <a:tr h="209550">
                <a:tc>
                  <a:txBody>
                    <a:bodyPr/>
                    <a:lstStyle/>
                    <a:p>
                      <a:pPr algn="l" fontAlgn="b"/>
                      <a:r>
                        <a:rPr lang="en-US" sz="1400" u="none" strike="noStrike" dirty="0"/>
                        <a:t>Front Left Speed</a:t>
                      </a:r>
                      <a:endParaRPr lang="en-US" sz="1400" b="0" i="0" u="none" strike="noStrike" dirty="0">
                        <a:solidFill>
                          <a:srgbClr val="000000"/>
                        </a:solidFill>
                        <a:latin typeface="Calibri"/>
                      </a:endParaRPr>
                    </a:p>
                  </a:txBody>
                  <a:tcPr marL="0" marR="0" marT="0" marB="0" anchor="b"/>
                </a:tc>
                <a:tc>
                  <a:txBody>
                    <a:bodyPr/>
                    <a:lstStyle/>
                    <a:p>
                      <a:pPr algn="l" fontAlgn="b"/>
                      <a:r>
                        <a:rPr lang="en-US" sz="1400" u="none" strike="noStrike"/>
                        <a:t>Front Left Current</a:t>
                      </a:r>
                      <a:endParaRPr lang="en-US" sz="1400" b="0" i="0" u="none" strike="noStrike">
                        <a:solidFill>
                          <a:srgbClr val="000000"/>
                        </a:solidFill>
                        <a:latin typeface="Calibri"/>
                      </a:endParaRPr>
                    </a:p>
                  </a:txBody>
                  <a:tcPr marL="0" marR="0" marT="0" marB="0" anchor="b"/>
                </a:tc>
                <a:tc>
                  <a:txBody>
                    <a:bodyPr/>
                    <a:lstStyle/>
                    <a:p>
                      <a:pPr algn="l" fontAlgn="b"/>
                      <a:r>
                        <a:rPr lang="en-US" sz="1400" u="none" strike="noStrike"/>
                        <a:t>Front Left Faults</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0.14</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dirty="0"/>
                        <a:t>11.367</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0.32</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26.992</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0.579</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41.305</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0.761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48.922</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0.946</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45.902</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60.871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dirty="0"/>
                        <a:t>1</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dirty="0"/>
                        <a:t>61.789</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61.922</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65.465</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dirty="0" smtClean="0"/>
                        <a:t>67.586</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dirty="0" smtClean="0"/>
                        <a:t>68.152</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dirty="0" smtClean="0"/>
                        <a:t>68.102</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dirty="0" smtClean="0"/>
                        <a:t>67.985</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dirty="0"/>
                        <a:t>67.566</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b="0" i="0" u="none" strike="noStrike" dirty="0" smtClean="0">
                          <a:solidFill>
                            <a:schemeClr val="tx1"/>
                          </a:solidFill>
                          <a:latin typeface="+mn-lt"/>
                        </a:rPr>
                        <a:t>.986</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dirty="0"/>
                        <a:t>63.363</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a:t>1</a:t>
                      </a:r>
                      <a:endParaRPr lang="en-US" sz="1400" b="0" i="0" u="none" strike="noStrike">
                        <a:solidFill>
                          <a:srgbClr val="000000"/>
                        </a:solidFill>
                        <a:latin typeface="Calibri"/>
                      </a:endParaRPr>
                    </a:p>
                  </a:txBody>
                  <a:tcPr marL="0" marR="0" marT="0" marB="0" anchor="b"/>
                </a:tc>
              </a:tr>
              <a:tr h="209550">
                <a:tc>
                  <a:txBody>
                    <a:bodyPr/>
                    <a:lstStyle/>
                    <a:p>
                      <a:pPr algn="r" fontAlgn="b"/>
                      <a:r>
                        <a:rPr lang="en-US" sz="1400" u="none" strike="noStrike" dirty="0"/>
                        <a:t>0</a:t>
                      </a:r>
                      <a:endParaRPr lang="en-US" sz="1400" b="0" i="0" u="none" strike="noStrike" dirty="0">
                        <a:solidFill>
                          <a:srgbClr val="000000"/>
                        </a:solidFill>
                        <a:latin typeface="Calibri"/>
                      </a:endParaRPr>
                    </a:p>
                  </a:txBody>
                  <a:tcPr marL="0" marR="0" marT="0" marB="0" anchor="b"/>
                </a:tc>
                <a:tc>
                  <a:txBody>
                    <a:bodyPr/>
                    <a:lstStyle/>
                    <a:p>
                      <a:pPr algn="r" fontAlgn="b"/>
                      <a:r>
                        <a:rPr lang="en-US" sz="1400" u="none" strike="noStrike"/>
                        <a:t>0</a:t>
                      </a:r>
                      <a:endParaRPr lang="en-US" sz="1400" b="0" i="0" u="none" strike="noStrike">
                        <a:solidFill>
                          <a:srgbClr val="000000"/>
                        </a:solidFill>
                        <a:latin typeface="Calibri"/>
                      </a:endParaRPr>
                    </a:p>
                  </a:txBody>
                  <a:tcPr marL="0" marR="0" marT="0" marB="0" anchor="b"/>
                </a:tc>
                <a:tc>
                  <a:txBody>
                    <a:bodyPr/>
                    <a:lstStyle/>
                    <a:p>
                      <a:pPr algn="r" fontAlgn="b"/>
                      <a:r>
                        <a:rPr lang="en-US" sz="1400" u="none" strike="noStrike" dirty="0"/>
                        <a:t>1</a:t>
                      </a:r>
                      <a:endParaRPr lang="en-US" sz="1400" b="0" i="0" u="none" strike="noStrike" dirty="0">
                        <a:solidFill>
                          <a:srgbClr val="000000"/>
                        </a:solidFill>
                        <a:latin typeface="Calibri"/>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was the shooter weak?”</a:t>
            </a:r>
            <a:endParaRPr lang="en-US" dirty="0"/>
          </a:p>
        </p:txBody>
      </p:sp>
      <p:graphicFrame>
        <p:nvGraphicFramePr>
          <p:cNvPr id="5" name="Table 4"/>
          <p:cNvGraphicFramePr>
            <a:graphicFrameLocks noGrp="1"/>
          </p:cNvGraphicFramePr>
          <p:nvPr/>
        </p:nvGraphicFramePr>
        <p:xfrm>
          <a:off x="1219200" y="1371600"/>
          <a:ext cx="6506401" cy="4758165"/>
        </p:xfrm>
        <a:graphic>
          <a:graphicData uri="http://schemas.openxmlformats.org/drawingml/2006/table">
            <a:tbl>
              <a:tblPr>
                <a:tableStyleId>{5940675A-B579-460E-94D1-54222C63F5DA}</a:tableStyleId>
              </a:tblPr>
              <a:tblGrid>
                <a:gridCol w="2196656"/>
                <a:gridCol w="2320417"/>
                <a:gridCol w="1989328"/>
              </a:tblGrid>
              <a:tr h="50049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latin typeface="+mn-lt"/>
                        </a:rPr>
                        <a:t>Left Launcher Solenoid</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chemeClr val="tx1"/>
                          </a:solidFill>
                          <a:latin typeface="+mn-lt"/>
                        </a:rPr>
                        <a:t>Right</a:t>
                      </a:r>
                      <a:r>
                        <a:rPr lang="en-US" sz="1800" b="0" i="0" u="none" strike="noStrike" baseline="0" dirty="0" smtClean="0">
                          <a:solidFill>
                            <a:schemeClr val="tx1"/>
                          </a:solidFill>
                          <a:latin typeface="+mn-lt"/>
                        </a:rPr>
                        <a:t> Launcher Solenoid</a:t>
                      </a:r>
                      <a:endParaRPr lang="en-US" sz="1800" b="0" i="0" u="none" strike="noStrike" dirty="0" smtClean="0">
                        <a:solidFill>
                          <a:srgbClr val="000000"/>
                        </a:solidFill>
                        <a:latin typeface="+mn-lt"/>
                      </a:endParaRPr>
                    </a:p>
                  </a:txBody>
                  <a:tcPr marL="9525" marR="9525" marT="9525" marB="0" anchor="b"/>
                </a:tc>
                <a:tc>
                  <a:txBody>
                    <a:bodyPr/>
                    <a:lstStyle/>
                    <a:p>
                      <a:pPr algn="l" fontAlgn="b"/>
                      <a:r>
                        <a:rPr lang="en-US" sz="1800" u="none" strike="noStrike" dirty="0"/>
                        <a:t>High Transducer(PSI)</a:t>
                      </a:r>
                      <a:endParaRPr lang="en-US" sz="1800" b="0" i="0" u="none" strike="noStrike" dirty="0">
                        <a:solidFill>
                          <a:srgbClr val="000000"/>
                        </a:solidFill>
                        <a:latin typeface="Calibri"/>
                      </a:endParaRPr>
                    </a:p>
                  </a:txBody>
                  <a:tcPr marL="9525" marR="9525" marT="9525" marB="0" anchor="b"/>
                </a:tc>
              </a:tr>
              <a:tr h="276514">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109.775</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109.89</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a:solidFill>
                            <a:srgbClr val="000000"/>
                          </a:solidFill>
                          <a:latin typeface="Calibri"/>
                        </a:rPr>
                        <a:t>101.52</a:t>
                      </a:r>
                    </a:p>
                  </a:txBody>
                  <a:tcPr marL="0" marR="0" marT="0" marB="0" anchor="b"/>
                </a:tc>
              </a:tr>
              <a:tr h="276514">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101.213</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a:solidFill>
                            <a:srgbClr val="000000"/>
                          </a:solidFill>
                          <a:latin typeface="Calibri"/>
                        </a:rPr>
                        <a:t>9</a:t>
                      </a:r>
                      <a:r>
                        <a:rPr lang="en-US" sz="1800" b="0" i="0" u="none" strike="noStrike" dirty="0" smtClean="0">
                          <a:solidFill>
                            <a:srgbClr val="000000"/>
                          </a:solidFill>
                          <a:latin typeface="Calibri"/>
                        </a:rPr>
                        <a:t>2.556</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a:solidFill>
                            <a:srgbClr val="000000"/>
                          </a:solidFill>
                          <a:latin typeface="Calibri"/>
                        </a:rPr>
                        <a:t>9</a:t>
                      </a:r>
                      <a:r>
                        <a:rPr lang="en-US" sz="1800" b="0" i="0" u="none" strike="noStrike" dirty="0" smtClean="0">
                          <a:solidFill>
                            <a:srgbClr val="000000"/>
                          </a:solidFill>
                          <a:latin typeface="Calibri"/>
                        </a:rPr>
                        <a:t>6.554</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95.753</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a:solidFill>
                            <a:srgbClr val="000000"/>
                          </a:solidFill>
                          <a:latin typeface="Calibri"/>
                        </a:rPr>
                        <a:t>9</a:t>
                      </a:r>
                      <a:r>
                        <a:rPr lang="en-US" sz="1800" b="0" i="0" u="none" strike="noStrike" dirty="0" smtClean="0">
                          <a:solidFill>
                            <a:srgbClr val="000000"/>
                          </a:solidFill>
                          <a:latin typeface="Calibri"/>
                        </a:rPr>
                        <a:t>8.382</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94.238</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97.381</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99.410</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100.609</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99.124</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100.465</a:t>
                      </a:r>
                      <a:endParaRPr lang="en-US" sz="1800" b="0" i="0" u="none" strike="noStrike" dirty="0">
                        <a:solidFill>
                          <a:srgbClr val="000000"/>
                        </a:solidFill>
                        <a:latin typeface="Calibri"/>
                      </a:endParaRPr>
                    </a:p>
                  </a:txBody>
                  <a:tcPr marL="0" marR="0" marT="0" marB="0" anchor="b"/>
                </a:tc>
              </a:tr>
              <a:tr h="276514">
                <a:tc>
                  <a:txBody>
                    <a:bodyPr/>
                    <a:lstStyle/>
                    <a:p>
                      <a:pPr algn="r" fontAlgn="b"/>
                      <a:r>
                        <a:rPr lang="en-US" sz="1800" b="0" i="0" u="none" strike="noStrike" dirty="0" smtClean="0">
                          <a:solidFill>
                            <a:srgbClr val="000000"/>
                          </a:solidFill>
                          <a:latin typeface="Calibri"/>
                        </a:rPr>
                        <a:t>1</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0</a:t>
                      </a:r>
                      <a:endParaRPr lang="en-US" sz="1800" b="0" i="0" u="none" strike="noStrike" dirty="0">
                        <a:solidFill>
                          <a:srgbClr val="000000"/>
                        </a:solidFill>
                        <a:latin typeface="Calibri"/>
                      </a:endParaRPr>
                    </a:p>
                  </a:txBody>
                  <a:tcPr marL="9525" marR="9525" marT="9525" marB="0" anchor="b"/>
                </a:tc>
                <a:tc>
                  <a:txBody>
                    <a:bodyPr/>
                    <a:lstStyle/>
                    <a:p>
                      <a:pPr algn="r" fontAlgn="b"/>
                      <a:r>
                        <a:rPr lang="en-US" sz="1800" b="0" i="0" u="none" strike="noStrike" dirty="0" smtClean="0">
                          <a:solidFill>
                            <a:srgbClr val="000000"/>
                          </a:solidFill>
                          <a:latin typeface="Calibri"/>
                        </a:rPr>
                        <a:t>100.894</a:t>
                      </a:r>
                      <a:endParaRPr lang="en-US" sz="1800" b="0" i="0" u="none" strike="noStrike" dirty="0">
                        <a:solidFill>
                          <a:srgbClr val="000000"/>
                        </a:solidFill>
                        <a:latin typeface="Calibri"/>
                      </a:endParaRPr>
                    </a:p>
                  </a:txBody>
                  <a:tcPr marL="0" marR="0" marT="0" marB="0" anchor="b"/>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497</Words>
  <Application>Microsoft Office PowerPoint</Application>
  <PresentationFormat>On-screen Show (4:3)</PresentationFormat>
  <Paragraphs>155</Paragraphs>
  <Slides>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Office Theme</vt:lpstr>
      <vt:lpstr>Worksheet</vt:lpstr>
      <vt:lpstr>Robot Data Collection (Project HedenWare ,The Art of Listening)</vt:lpstr>
      <vt:lpstr>Robot Data</vt:lpstr>
      <vt:lpstr>Robot Data</vt:lpstr>
      <vt:lpstr>Robot Data</vt:lpstr>
      <vt:lpstr>How is this data helpful?</vt:lpstr>
      <vt:lpstr>“Why was the robot not moving properly?”</vt:lpstr>
      <vt:lpstr>“Why was the shooter weak?”</vt:lpstr>
    </vt:vector>
  </TitlesOfParts>
  <Company>Comcast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Wider</dc:creator>
  <cp:lastModifiedBy>Willard H. Wider</cp:lastModifiedBy>
  <cp:revision>64</cp:revision>
  <dcterms:created xsi:type="dcterms:W3CDTF">2014-03-16T16:51:40Z</dcterms:created>
  <dcterms:modified xsi:type="dcterms:W3CDTF">2014-03-26T22:35:15Z</dcterms:modified>
</cp:coreProperties>
</file>