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4" r:id="rId9"/>
    <p:sldId id="263" r:id="rId10"/>
    <p:sldId id="279" r:id="rId11"/>
    <p:sldId id="262" r:id="rId12"/>
    <p:sldId id="269" r:id="rId13"/>
    <p:sldId id="266" r:id="rId14"/>
    <p:sldId id="265" r:id="rId15"/>
    <p:sldId id="268" r:id="rId16"/>
    <p:sldId id="271" r:id="rId17"/>
    <p:sldId id="270" r:id="rId18"/>
    <p:sldId id="274" r:id="rId19"/>
    <p:sldId id="273" r:id="rId20"/>
    <p:sldId id="272" r:id="rId21"/>
    <p:sldId id="281" r:id="rId22"/>
    <p:sldId id="276" r:id="rId23"/>
    <p:sldId id="275" r:id="rId24"/>
    <p:sldId id="278" r:id="rId25"/>
    <p:sldId id="267" r:id="rId26"/>
    <p:sldId id="27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CC8D0D-6C81-41BB-9187-685FCA25F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BCF3788-9FA5-4A76-8B11-06B0E06C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C36871-E49B-414B-8915-7A1CCF4B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603C74-26E1-4FCF-98B9-45218333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2702EB-A7A9-4626-9714-06598C44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524D24-3E49-4115-8E27-46003372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673D6E7-D943-44ED-BC3C-6EBBA444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586506-0232-4354-834F-DF278207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245659-B546-4DEA-81AA-CB8AF962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78FF24-8E30-4EEC-B971-92C783BB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7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4539B23-FDCC-4C32-8C27-7591BDCC1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AEFE65-1728-4E45-82D2-C9EF5B78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8EB213-DA34-4C99-8716-82D00B94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7599CB-FE20-4EA1-900D-6224026E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8D74C6-6D64-48A5-A119-BA01A860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903066-E3E7-4A84-A923-BB51A99F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5E85EB-60EB-4726-9910-B416CE3C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669BD0-277D-45CB-A975-7216F1ED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3AD4B3-1C7D-4358-87BC-D8114660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A2305C-27EF-4EB6-96EC-A464EE03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45182-23F4-478D-9EEC-3F93C47A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93FFD9-7041-45B7-9181-F3F79EF0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E11281-070C-47A3-86F1-0D2EC82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03CAC1-2FB3-46B0-8564-8CF631B4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051DE3-132D-408D-BE86-06D88276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7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B01D01-2655-45C0-8A14-1B7654DE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A1B0B6-C6CB-4AAA-A43E-B206EAF7A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8D8CAC-C1FD-4C4F-AEAD-20D700A3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F4D438-FE65-4073-8076-46B38072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6DF3F0-A3F2-4E39-8500-D796F02D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F2DFA1-33E9-4C49-8F86-D09BE8E8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6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1DCD1D-3DC6-4BBB-B358-D4D362AB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F4F7A1-1876-481A-A9C7-725C9C4F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8ABC04-C6D3-49CF-A856-6F62C821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942A84-89C5-427E-9E42-C90C73083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9D1561-34FF-4CA1-8210-A1B5DD01C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E0971B-F3E2-48BC-A471-D24323ED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85E0642-910C-4BD8-AF88-AB030B41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495EC43-D6D1-4D42-8C67-BC584B81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9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D97AC-ECA9-4B4B-9E68-B67FA277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9ED0F60-0273-466E-B85A-DB05E1C9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F7FE61-FD07-4E5B-9188-97605F70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91E884-46B5-4E13-B6E9-ECA2B286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3B420D9-6EE5-4D2B-A759-1C110470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723E67-9F47-4326-B939-E44B5010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5052B7-BD8A-47E8-8271-0823A667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82CFC4-BF2E-4A36-857D-E9DB807C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07706C-A680-4718-A30D-50586B5EE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5193E5-5425-4D04-B4E7-B922B052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EDEA33-DB73-433F-AB4A-7C83EB64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569E0B-6B3C-4E1A-B94E-9CB641CF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9CDE80-C287-429D-BCAD-73B7E9F5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2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7A76D-A016-42D1-A3EE-618F3A67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BFC26E2-728E-4D18-8F28-1439F4AD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69CEE49-A956-41F3-A02D-C10395EC0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FA5243C-40F8-4475-8C03-857FA074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CC895E-9F18-4CAC-8C2C-5D5791A0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B52006-C535-4845-882B-47F0D53E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FAB16A4-BF1F-436E-AA45-5C6E31C1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20717E-E6B8-48AC-A9B9-90FF9E6E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2CE14F-35E7-429C-8B66-D5EB3A396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520A-94D6-4831-A124-12553703A3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C52134-642C-4469-B5C1-17D932BCE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15FEFB-10A2-4DED-953D-283D987C2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557E-A9C3-4BF9-B018-7FE5A115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isNonsense/Pathfinder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am254/TrajectoryLi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isNonsense/Pathfinder/releases/download/1.5/Pathfinder-Java.jar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nafirst.org/files/Motion_Control_in_FRC.pdf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chiefdelphi.com/forums/attachment.php?attachmentid=18971&amp;d=143085050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="" xmlns:a16="http://schemas.microsoft.com/office/drawing/2014/main" id="{B1AD6BD7-65C1-495D-81AC-82A2F659F56C}"/>
              </a:ext>
            </a:extLst>
          </p:cNvPr>
          <p:cNvSpPr txBox="1">
            <a:spLocks/>
          </p:cNvSpPr>
          <p:nvPr/>
        </p:nvSpPr>
        <p:spPr>
          <a:xfrm>
            <a:off x="1680518" y="1859215"/>
            <a:ext cx="9873049" cy="9266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D3F98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Motion Control using Motion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944AD78-A29F-4CFD-912F-857660A751D6}"/>
              </a:ext>
            </a:extLst>
          </p:cNvPr>
          <p:cNvSpPr txBox="1"/>
          <p:nvPr/>
        </p:nvSpPr>
        <p:spPr>
          <a:xfrm>
            <a:off x="4879962" y="3429000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FRC Team </a:t>
            </a:r>
            <a:r>
              <a:rPr lang="en-US" sz="2800" b="1" dirty="0" smtClean="0"/>
              <a:t>3654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3705" y="433230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1/20/2018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0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982F64-04B2-4754-8BA5-6F5465E0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34" y="0"/>
            <a:ext cx="9234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3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5B0BA2E-6CBD-47C8-8A67-5A7EF236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83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14E5A84-60ED-4949-86E4-C4FD6D4F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1576387"/>
            <a:ext cx="4819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4EC2353-2AA4-47DB-9A27-030304979607}"/>
              </a:ext>
            </a:extLst>
          </p:cNvPr>
          <p:cNvSpPr txBox="1">
            <a:spLocks/>
          </p:cNvSpPr>
          <p:nvPr/>
        </p:nvSpPr>
        <p:spPr>
          <a:xfrm>
            <a:off x="3742829" y="654228"/>
            <a:ext cx="4825333" cy="5302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99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5pPr>
            <a:lvl6pPr marL="457063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6pPr>
            <a:lvl7pPr marL="914126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7pPr>
            <a:lvl8pPr marL="1371189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8pPr>
            <a:lvl9pPr marL="1828251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5D2F7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Motion Profile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5AFBDD-DEFD-4100-BA4E-4FFF1B09DFA7}"/>
              </a:ext>
            </a:extLst>
          </p:cNvPr>
          <p:cNvSpPr txBox="1"/>
          <p:nvPr/>
        </p:nvSpPr>
        <p:spPr>
          <a:xfrm>
            <a:off x="502250" y="1802542"/>
            <a:ext cx="11306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Allows fine control of position and speed throughout the entire movement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3CD7A8-89E8-49B2-B955-9E9930DD04BC}"/>
              </a:ext>
            </a:extLst>
          </p:cNvPr>
          <p:cNvSpPr txBox="1"/>
          <p:nvPr/>
        </p:nvSpPr>
        <p:spPr>
          <a:xfrm>
            <a:off x="910281" y="2769575"/>
            <a:ext cx="106831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Less slippage :  slowly increase the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Highly repeatable : 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Can do curve motion:  different speed/position for left and right side</a:t>
            </a:r>
          </a:p>
        </p:txBody>
      </p:sp>
    </p:spTree>
    <p:extLst>
      <p:ext uri="{BB962C8B-B14F-4D97-AF65-F5344CB8AC3E}">
        <p14:creationId xmlns:p14="http://schemas.microsoft.com/office/powerpoint/2010/main" val="180151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1A20C27-D8EC-400F-A3D6-7DDC23CF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876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1276E3A-342A-46FF-9153-98BB525B9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35" y="3824416"/>
            <a:ext cx="7278130" cy="24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8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6D8CF72-1EF6-48B4-8064-5AE4ACF7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55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BA3FF21-A9E8-4B8A-B101-30D09FDA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64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E1B63D-4420-4FDC-9841-D8DFAA8E2DCD}"/>
              </a:ext>
            </a:extLst>
          </p:cNvPr>
          <p:cNvSpPr txBox="1"/>
          <p:nvPr/>
        </p:nvSpPr>
        <p:spPr>
          <a:xfrm>
            <a:off x="1240857" y="5436308"/>
            <a:ext cx="9520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Pathfinder</a:t>
            </a:r>
            <a:r>
              <a:rPr lang="en-US" sz="2400" dirty="0"/>
              <a:t> by </a:t>
            </a:r>
            <a:r>
              <a:rPr lang="en-US" sz="2400" dirty="0" err="1"/>
              <a:t>Jaci</a:t>
            </a:r>
            <a:r>
              <a:rPr lang="en-US" sz="2400" dirty="0"/>
              <a:t>  </a:t>
            </a:r>
            <a:r>
              <a:rPr lang="en-US" sz="2400" dirty="0">
                <a:hlinkClick r:id="rId3"/>
              </a:rPr>
              <a:t>https://github.com/JacisNonsense/Pathfinder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TrajectoryLib</a:t>
            </a:r>
            <a:r>
              <a:rPr lang="en-US" sz="2400" dirty="0"/>
              <a:t> from Team 254 </a:t>
            </a:r>
            <a:r>
              <a:rPr lang="en-US" sz="2400" dirty="0">
                <a:hlinkClick r:id="rId4"/>
              </a:rPr>
              <a:t>https://github.com/Team254/TrajectoryLib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Motion Profile Generator.xlsx from CTRE Talon Documentation </a:t>
            </a:r>
            <a:r>
              <a:rPr lang="en-US" sz="2400" dirty="0" err="1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8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ABF4B5F-7D0A-4BAB-ABD7-E41EEED6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" y="0"/>
            <a:ext cx="11071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1F94D21-F589-4A66-A82F-A74E42B6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61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1DE2B6-8677-4B82-A151-46B7FE8D7A55}"/>
              </a:ext>
            </a:extLst>
          </p:cNvPr>
          <p:cNvSpPr txBox="1"/>
          <p:nvPr/>
        </p:nvSpPr>
        <p:spPr>
          <a:xfrm>
            <a:off x="1173893" y="4061156"/>
            <a:ext cx="8316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 velocities is used to calculate the Feedforward </a:t>
            </a:r>
            <a:r>
              <a:rPr lang="en-US" sz="2800" dirty="0" smtClean="0"/>
              <a:t>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 gain is multiplied directly by the set </a:t>
            </a:r>
            <a:r>
              <a:rPr lang="en-US" sz="2800" dirty="0" smtClean="0"/>
              <a:t>point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192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5ED3E25-05A3-4239-A39D-AB82648F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6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8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E1559CE-DA29-4111-AD5B-991A8647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4EC2353-2AA4-47DB-9A27-030304979607}"/>
              </a:ext>
            </a:extLst>
          </p:cNvPr>
          <p:cNvSpPr txBox="1">
            <a:spLocks/>
          </p:cNvSpPr>
          <p:nvPr/>
        </p:nvSpPr>
        <p:spPr>
          <a:xfrm>
            <a:off x="2297906" y="212725"/>
            <a:ext cx="7267575" cy="5302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99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5pPr>
            <a:lvl6pPr marL="457063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6pPr>
            <a:lvl7pPr marL="914126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7pPr>
            <a:lvl8pPr marL="1371189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8pPr>
            <a:lvl9pPr marL="1828251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5D2F7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Motion Control – Automated Motion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3BFCA5-0C9C-483B-915B-A6D3FAB7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60" y="4036526"/>
            <a:ext cx="6098382" cy="2478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AEB71E8-D5D9-479C-8B36-909AD027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9" y="750565"/>
            <a:ext cx="5325979" cy="4005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7968" y="5275562"/>
            <a:ext cx="4678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Motion Control is about: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Applying what voltage at what time 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11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31A813F-D6A1-4B94-93EB-E992C0E8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43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364A0FC-768E-4797-BDB3-F84B9958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3" y="5253938"/>
            <a:ext cx="7771499" cy="13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4EC2353-2AA4-47DB-9A27-030304979607}"/>
              </a:ext>
            </a:extLst>
          </p:cNvPr>
          <p:cNvSpPr txBox="1">
            <a:spLocks/>
          </p:cNvSpPr>
          <p:nvPr/>
        </p:nvSpPr>
        <p:spPr>
          <a:xfrm>
            <a:off x="1500326" y="370143"/>
            <a:ext cx="8176334" cy="5302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99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5pPr>
            <a:lvl6pPr marL="457063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6pPr>
            <a:lvl7pPr marL="914126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7pPr>
            <a:lvl8pPr marL="1371189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8pPr>
            <a:lvl9pPr marL="1828251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5D2F7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Two Ways to Execute/Follow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5D2F7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Trajectory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5D2F7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3CD7A8-89E8-49B2-B955-9E9930DD04BC}"/>
              </a:ext>
            </a:extLst>
          </p:cNvPr>
          <p:cNvSpPr txBox="1"/>
          <p:nvPr/>
        </p:nvSpPr>
        <p:spPr>
          <a:xfrm>
            <a:off x="617318" y="1730888"/>
            <a:ext cx="112553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Preferred </a:t>
            </a:r>
            <a:r>
              <a:rPr lang="en-US" sz="2800" b="1" dirty="0" smtClean="0"/>
              <a:t>way is to use Talon SRX’s built-in Motion Profile mode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 smtClean="0"/>
              <a:t>Accurate loop time:  firmware timer is better than packet cycle time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 smtClean="0"/>
              <a:t>Higher frequency: 1000 HZ(1 </a:t>
            </a:r>
            <a:r>
              <a:rPr lang="en-US" sz="2800" b="1" dirty="0" err="1" smtClean="0"/>
              <a:t>ms</a:t>
            </a:r>
            <a:r>
              <a:rPr lang="en-US" sz="2800" b="1" dirty="0" smtClean="0"/>
              <a:t>) vs 50 HZ (20 </a:t>
            </a:r>
            <a:r>
              <a:rPr lang="en-US" sz="2800" b="1" dirty="0" err="1" smtClean="0"/>
              <a:t>ms</a:t>
            </a:r>
            <a:r>
              <a:rPr lang="en-US" sz="2800" b="1" dirty="0" smtClean="0"/>
              <a:t>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 smtClean="0"/>
              <a:t>Drawback: cannot incorporate other sensor data like Vision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Homegrown velocity closed loop to execute the profile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 smtClean="0"/>
              <a:t>Less accurate, probably good enough for FRC needs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 smtClean="0"/>
              <a:t>Can incorporate other sensor data like Vision and Gyro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 smtClean="0"/>
              <a:t>Fully </a:t>
            </a:r>
            <a:r>
              <a:rPr lang="en-US" sz="2800" b="1" dirty="0" smtClean="0"/>
              <a:t>controlled </a:t>
            </a:r>
            <a:r>
              <a:rPr lang="en-US" sz="2800" b="1" dirty="0" smtClean="0"/>
              <a:t>by programmer instead of </a:t>
            </a:r>
            <a:r>
              <a:rPr lang="en-US" sz="2800" b="1" dirty="0" smtClean="0"/>
              <a:t>firmware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used as a fallback plan if the Talon SRX cannot satisfy the need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27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29528DD-6AB7-40C7-87B7-29909EB9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26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BFDE734-E465-436D-B826-D0117B9F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20" y="0"/>
            <a:ext cx="9415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54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4EC2353-2AA4-47DB-9A27-030304979607}"/>
              </a:ext>
            </a:extLst>
          </p:cNvPr>
          <p:cNvSpPr txBox="1">
            <a:spLocks/>
          </p:cNvSpPr>
          <p:nvPr/>
        </p:nvSpPr>
        <p:spPr>
          <a:xfrm>
            <a:off x="3714475" y="123736"/>
            <a:ext cx="5429526" cy="5302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99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5pPr>
            <a:lvl6pPr marL="457063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6pPr>
            <a:lvl7pPr marL="914126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7pPr>
            <a:lvl8pPr marL="1371189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8pPr>
            <a:lvl9pPr marL="1828251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5D2F7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Motion Profile in Practice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35C4C1-10FD-401E-A437-43C2E1AFA7BB}"/>
              </a:ext>
            </a:extLst>
          </p:cNvPr>
          <p:cNvSpPr txBox="1"/>
          <p:nvPr/>
        </p:nvSpPr>
        <p:spPr>
          <a:xfrm>
            <a:off x="505470" y="940098"/>
            <a:ext cx="116865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key point in the path (called waypoints) in terms of  (</a:t>
            </a:r>
            <a:r>
              <a:rPr lang="en-US" dirty="0" err="1"/>
              <a:t>x,y</a:t>
            </a:r>
            <a:r>
              <a:rPr lang="en-US" dirty="0"/>
              <a:t>) coordinate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Robot forward facing is +X, the right hand is +Y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middle point to switch:  (0,0) </a:t>
            </a:r>
            <a:r>
              <a:rPr lang="en-US" dirty="0">
                <a:sym typeface="Wingdings" panose="05000000000000000000" pitchFamily="2" charset="2"/>
              </a:rPr>
              <a:t> (96 inches, 54 inches),  heading 0 (no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Jaci’s</a:t>
            </a:r>
            <a:r>
              <a:rPr lang="en-US" dirty="0"/>
              <a:t> Pathfinder to generate the path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Eclipse:  </a:t>
            </a:r>
            <a:r>
              <a:rPr lang="en-US" dirty="0">
                <a:hlinkClick r:id="rId2"/>
              </a:rPr>
              <a:t>http://www.eclipse.org/downloads/</a:t>
            </a:r>
            <a:r>
              <a:rPr lang="en-US" dirty="0"/>
              <a:t>  OXYGEN or NEON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the compiled Pathfinder jar from </a:t>
            </a:r>
            <a:r>
              <a:rPr lang="en-US" dirty="0">
                <a:hlinkClick r:id="rId3"/>
              </a:rPr>
              <a:t>https://github.com/JacisNonsense/Pathfinder/releases/download/1.5/Pathfinder-Java.jar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Eclipse, create a new project, give a name like “Pathfinder3654”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new project, add a new class called “Tank”, copy our code into Tank.java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project’s properties -&gt;Java Build Path (at left panel) -&gt; Libraries -&gt; Add External Jars: Pathfinder-java.jar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Tank.java, need set  Max Velocity (like 1.7 m/s), Max Acceleration( like 2.0 m/s/s), Max Jerk(like 60 m/s/s/s)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Tank.java, need set Waypoint[] array based our key points in our path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few other parameters: like step time, file name, wheelbase width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Run as Java application to generate the Motion Profile file like mp_20ms_in_meter.csv which contains the left and right position and velocity and step time for each point in trajectory.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WinSCP to upload the file to </a:t>
            </a:r>
            <a:r>
              <a:rPr lang="en-US" dirty="0" err="1"/>
              <a:t>RoboRIO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WinSCP if you have not installed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Upload file to /home/</a:t>
            </a:r>
            <a:r>
              <a:rPr lang="en-US" dirty="0" err="1"/>
              <a:t>lvuser</a:t>
            </a:r>
            <a:r>
              <a:rPr lang="en-US" dirty="0"/>
              <a:t> folder in </a:t>
            </a:r>
            <a:r>
              <a:rPr lang="en-US" dirty="0" err="1" smtClean="0"/>
              <a:t>RoboRIO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instruction in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Generate </a:t>
            </a:r>
            <a:r>
              <a:rPr lang="en-US" b="1" dirty="0">
                <a:solidFill>
                  <a:srgbClr val="FF0000"/>
                </a:solidFill>
              </a:rPr>
              <a:t>Motion Profile Trajectory using </a:t>
            </a:r>
            <a:r>
              <a:rPr lang="en-US" b="1" dirty="0" smtClean="0">
                <a:solidFill>
                  <a:srgbClr val="FF0000"/>
                </a:solidFill>
              </a:rPr>
              <a:t>Eclipse.docx</a:t>
            </a:r>
            <a:r>
              <a:rPr lang="en-US" dirty="0" smtClean="0"/>
              <a:t>” in Google shared “</a:t>
            </a:r>
            <a:r>
              <a:rPr lang="en-US" dirty="0" err="1" smtClean="0"/>
              <a:t>Doucment</a:t>
            </a:r>
            <a:r>
              <a:rPr lang="en-US" dirty="0" smtClean="0"/>
              <a:t>” folder</a:t>
            </a: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A2F63D8-FEED-4FCC-8F3C-B35A1FDCC4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803463" y="919183"/>
            <a:ext cx="1407795" cy="1103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94" y="6294267"/>
            <a:ext cx="10210800" cy="4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36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4EC2353-2AA4-47DB-9A27-030304979607}"/>
              </a:ext>
            </a:extLst>
          </p:cNvPr>
          <p:cNvSpPr txBox="1">
            <a:spLocks/>
          </p:cNvSpPr>
          <p:nvPr/>
        </p:nvSpPr>
        <p:spPr>
          <a:xfrm>
            <a:off x="4085176" y="78867"/>
            <a:ext cx="4243277" cy="5302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99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5pPr>
            <a:lvl6pPr marL="457063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6pPr>
            <a:lvl7pPr marL="914126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7pPr>
            <a:lvl8pPr marL="1371189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8pPr>
            <a:lvl9pPr marL="1828251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>
              <a:defRPr/>
            </a:pPr>
            <a:r>
              <a:rPr lang="en-US" sz="2800" kern="0" dirty="0">
                <a:solidFill>
                  <a:srgbClr val="5D2F72"/>
                </a:solidFill>
              </a:rPr>
              <a:t>Motion Profile in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120940-08BC-436C-BEB5-0F30251FE2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3158" y="730296"/>
            <a:ext cx="8908810" cy="290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26192F3-134B-4359-9C8B-2689035649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15596" y="3760401"/>
            <a:ext cx="5711825" cy="30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13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4EC2353-2AA4-47DB-9A27-030304979607}"/>
              </a:ext>
            </a:extLst>
          </p:cNvPr>
          <p:cNvSpPr txBox="1">
            <a:spLocks/>
          </p:cNvSpPr>
          <p:nvPr/>
        </p:nvSpPr>
        <p:spPr>
          <a:xfrm>
            <a:off x="4085176" y="78867"/>
            <a:ext cx="5083537" cy="5302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99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5pPr>
            <a:lvl6pPr marL="457063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6pPr>
            <a:lvl7pPr marL="914126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7pPr>
            <a:lvl8pPr marL="1371189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8pPr>
            <a:lvl9pPr marL="1828251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>
              <a:defRPr/>
            </a:pPr>
            <a:r>
              <a:rPr lang="en-US" sz="2800" kern="0" dirty="0">
                <a:solidFill>
                  <a:srgbClr val="5D2F72"/>
                </a:solidFill>
              </a:rPr>
              <a:t>Motion Profile in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A68613-134B-4E7A-B202-EBB38708B4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7330" y="609093"/>
            <a:ext cx="9910119" cy="61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16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4EC2353-2AA4-47DB-9A27-030304979607}"/>
              </a:ext>
            </a:extLst>
          </p:cNvPr>
          <p:cNvSpPr txBox="1">
            <a:spLocks/>
          </p:cNvSpPr>
          <p:nvPr/>
        </p:nvSpPr>
        <p:spPr>
          <a:xfrm>
            <a:off x="4085177" y="78867"/>
            <a:ext cx="3996142" cy="5302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99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5pPr>
            <a:lvl6pPr marL="457063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6pPr>
            <a:lvl7pPr marL="914126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7pPr>
            <a:lvl8pPr marL="1371189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8pPr>
            <a:lvl9pPr marL="1828251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>
              <a:defRPr/>
            </a:pPr>
            <a:r>
              <a:rPr lang="en-US" sz="2800" kern="0" dirty="0">
                <a:solidFill>
                  <a:srgbClr val="5D2F72"/>
                </a:solidFill>
              </a:rPr>
              <a:t>Motion Profile in Practice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ACD688D-81C0-4672-B0E9-422448FBB3E3}"/>
              </a:ext>
            </a:extLst>
          </p:cNvPr>
          <p:cNvSpPr txBox="1"/>
          <p:nvPr/>
        </p:nvSpPr>
        <p:spPr>
          <a:xfrm>
            <a:off x="712754" y="425659"/>
            <a:ext cx="4837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Motion Profile LabView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DA40B12-61DF-4235-81AA-B3EF84156349}"/>
              </a:ext>
            </a:extLst>
          </p:cNvPr>
          <p:cNvSpPr txBox="1"/>
          <p:nvPr/>
        </p:nvSpPr>
        <p:spPr>
          <a:xfrm>
            <a:off x="686828" y="955884"/>
            <a:ext cx="107928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Start from CTRE’s sample project :  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need </a:t>
            </a:r>
            <a:r>
              <a:rPr lang="en-US" sz="2800" dirty="0"/>
              <a:t>buffer a certain # of point </a:t>
            </a:r>
            <a:r>
              <a:rPr lang="en-US" sz="2800" dirty="0" smtClean="0"/>
              <a:t>first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Small delay to start. Much better in new version, &lt; </a:t>
            </a:r>
            <a:r>
              <a:rPr lang="en-US" sz="2000" dirty="0" smtClean="0">
                <a:solidFill>
                  <a:srgbClr val="FF0000"/>
                </a:solidFill>
              </a:rPr>
              <a:t>200 </a:t>
            </a:r>
            <a:r>
              <a:rPr lang="en-US" sz="2000" dirty="0" err="1" smtClean="0">
                <a:solidFill>
                  <a:srgbClr val="FF0000"/>
                </a:solidFill>
              </a:rPr>
              <a:t>ms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delay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only shows </a:t>
            </a:r>
            <a:r>
              <a:rPr lang="en-US" sz="2800" dirty="0" smtClean="0"/>
              <a:t>how to control one </a:t>
            </a:r>
            <a:r>
              <a:rPr lang="en-US" sz="2800" dirty="0" smtClean="0"/>
              <a:t>motor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Some code change to handle both left/right side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Some code change to handle master/slave relationship if invert is needed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only has </a:t>
            </a:r>
            <a:r>
              <a:rPr lang="en-US" sz="2800" dirty="0" err="1" smtClean="0"/>
              <a:t>teleop</a:t>
            </a:r>
            <a:r>
              <a:rPr lang="en-US" sz="2800" dirty="0" smtClean="0"/>
              <a:t> example, </a:t>
            </a:r>
            <a:r>
              <a:rPr lang="en-US" sz="2800" dirty="0" smtClean="0"/>
              <a:t>no </a:t>
            </a:r>
            <a:r>
              <a:rPr lang="en-US" sz="2800" dirty="0" smtClean="0"/>
              <a:t>autonomous </a:t>
            </a:r>
            <a:r>
              <a:rPr lang="en-US" sz="2800" dirty="0" smtClean="0"/>
              <a:t>example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need manage the buffer and path selection</a:t>
            </a:r>
          </a:p>
          <a:p>
            <a:pPr lvl="2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Profile could be </a:t>
            </a:r>
            <a:r>
              <a:rPr lang="en-US" sz="2800" dirty="0" smtClean="0"/>
              <a:t>pre-loaded/pre-buffered (optional):  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up </a:t>
            </a:r>
            <a:r>
              <a:rPr lang="en-US" sz="2800" dirty="0"/>
              <a:t>to 4 slots for 4 different profiles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 delay in auto if the profile is </a:t>
            </a:r>
            <a:r>
              <a:rPr lang="en-US" sz="2800" dirty="0" smtClean="0"/>
              <a:t>pre-loaded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Delay may not be significant in new version (&lt; 200 </a:t>
            </a:r>
            <a:r>
              <a:rPr lang="en-US" sz="2800" dirty="0" err="1" smtClean="0"/>
              <a:t>ms</a:t>
            </a:r>
            <a:r>
              <a:rPr lang="en-US" sz="2800" dirty="0" smtClean="0"/>
              <a:t> delay)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12754" y="6239047"/>
            <a:ext cx="759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motion profile </a:t>
            </a:r>
            <a:r>
              <a:rPr lang="en-US" dirty="0" err="1" smtClean="0"/>
              <a:t>LabView</a:t>
            </a:r>
            <a:r>
              <a:rPr lang="en-US" dirty="0" smtClean="0"/>
              <a:t> project need be in another documentation – TBD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8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60376"/>
            <a:ext cx="12192000" cy="539762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="" xmlns:a16="http://schemas.microsoft.com/office/drawing/2014/main" id="{B1AD6BD7-65C1-495D-81AC-82A2F659F56C}"/>
              </a:ext>
            </a:extLst>
          </p:cNvPr>
          <p:cNvSpPr txBox="1">
            <a:spLocks/>
          </p:cNvSpPr>
          <p:nvPr/>
        </p:nvSpPr>
        <p:spPr>
          <a:xfrm>
            <a:off x="1227758" y="270112"/>
            <a:ext cx="9873049" cy="82184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7D3F98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Autonomous</a:t>
            </a:r>
            <a:r>
              <a:rPr kumimoji="0" lang="en-US" sz="4800" b="1" i="0" u="none" strike="noStrike" kern="0" cap="none" spc="0" normalizeH="0" noProof="0" dirty="0" smtClean="0">
                <a:ln>
                  <a:noFill/>
                </a:ln>
                <a:solidFill>
                  <a:srgbClr val="7D3F98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Move in FRC 2018 Game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7D3F98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241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4EC2353-2AA4-47DB-9A27-030304979607}"/>
              </a:ext>
            </a:extLst>
          </p:cNvPr>
          <p:cNvSpPr txBox="1">
            <a:spLocks/>
          </p:cNvSpPr>
          <p:nvPr/>
        </p:nvSpPr>
        <p:spPr>
          <a:xfrm>
            <a:off x="3419430" y="399709"/>
            <a:ext cx="5483938" cy="5302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99" b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accent1"/>
                </a:solidFill>
                <a:latin typeface="Calibri" pitchFamily="34" charset="0"/>
              </a:defRPr>
            </a:lvl5pPr>
            <a:lvl6pPr marL="457063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6pPr>
            <a:lvl7pPr marL="914126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7pPr>
            <a:lvl8pPr marL="1371189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8pPr>
            <a:lvl9pPr marL="1828251" algn="l" rtl="0" eaLnBrk="1" fontAlgn="base" hangingPunct="1">
              <a:spcBef>
                <a:spcPct val="0"/>
              </a:spcBef>
              <a:spcAft>
                <a:spcPct val="0"/>
              </a:spcAft>
              <a:defRPr sz="3499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5D2F7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Motion Control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5B52255-5704-40C4-A4CE-CF5390E4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43038"/>
            <a:ext cx="7219950" cy="2144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E64F4CA-8473-4E52-B21C-12B0916F2979}"/>
              </a:ext>
            </a:extLst>
          </p:cNvPr>
          <p:cNvSpPr/>
          <p:nvPr/>
        </p:nvSpPr>
        <p:spPr>
          <a:xfrm>
            <a:off x="1290378" y="4537798"/>
            <a:ext cx="606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https://www.indianafirst.org/files/Motion_Control_in_FRC.pdf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D1356FA-67B1-4758-AF68-313C7FBC3FBA}"/>
              </a:ext>
            </a:extLst>
          </p:cNvPr>
          <p:cNvSpPr/>
          <p:nvPr/>
        </p:nvSpPr>
        <p:spPr>
          <a:xfrm>
            <a:off x="1290378" y="5091796"/>
            <a:ext cx="977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https://www.chiefdelphi.com/forums/attachment.php?attachmentid=18971&amp;d=1430850503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3E3527A-AD57-4616-AE6D-31C291F661E4}"/>
              </a:ext>
            </a:extLst>
          </p:cNvPr>
          <p:cNvSpPr/>
          <p:nvPr/>
        </p:nvSpPr>
        <p:spPr>
          <a:xfrm>
            <a:off x="3071168" y="5461128"/>
            <a:ext cx="721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Motion Planning and Control for FRC.pdf  </a:t>
            </a:r>
            <a:r>
              <a:rPr lang="en-US" dirty="0"/>
              <a:t>by Jared Russell from Team 254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DAB12C-765C-47CF-AC39-5C539029230E}"/>
              </a:ext>
            </a:extLst>
          </p:cNvPr>
          <p:cNvSpPr txBox="1"/>
          <p:nvPr/>
        </p:nvSpPr>
        <p:spPr>
          <a:xfrm>
            <a:off x="1290378" y="4149239"/>
            <a:ext cx="46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main references that this deck is based 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FF0F02B-FC30-4300-A840-C44F537E5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427" y="3932163"/>
            <a:ext cx="14954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47BEB9C-EC71-4861-BC2B-972588C9A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646" y="4226615"/>
            <a:ext cx="1803443" cy="6223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05576" y="1464130"/>
            <a:ext cx="3577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 voltage at constant time</a:t>
            </a:r>
          </a:p>
          <a:p>
            <a:endParaRPr lang="en-US" dirty="0"/>
          </a:p>
          <a:p>
            <a:r>
              <a:rPr lang="en-US" dirty="0" smtClean="0"/>
              <a:t>Constant voltage at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time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voltage at variable time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Specified</a:t>
            </a:r>
            <a:r>
              <a:rPr lang="en-US" dirty="0" smtClean="0"/>
              <a:t> voltage at specified time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0873" y="4970388"/>
            <a:ext cx="1398979" cy="8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9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83F934-D76D-461F-8FD0-D0E4B9B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1226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0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1A94EB7-7EFC-425A-8FB0-D65FCF5A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B018EA2-D99D-45B7-9C7E-EACA66CE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9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D5B5E5C-69CA-4A30-B6AE-9535FF4E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3A67001-11B5-4495-B1D3-ACFC82F5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20"/>
            <a:ext cx="12192000" cy="67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656</Words>
  <Application>Microsoft Office PowerPoint</Application>
  <PresentationFormat>Widescreen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Zhijun</dc:creator>
  <cp:lastModifiedBy>Victor Wu</cp:lastModifiedBy>
  <cp:revision>74</cp:revision>
  <dcterms:created xsi:type="dcterms:W3CDTF">2018-01-12T15:38:28Z</dcterms:created>
  <dcterms:modified xsi:type="dcterms:W3CDTF">2018-01-21T16:34:12Z</dcterms:modified>
</cp:coreProperties>
</file>