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98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2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3227-376A-2C42-8B24-6F93771B8701}" type="datetimeFigureOut">
              <a:rPr lang="en-US" smtClean="0"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2F74-47E8-E944-AFB0-10FF235CD1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3227-376A-2C42-8B24-6F93771B8701}" type="datetimeFigureOut">
              <a:rPr lang="en-US" smtClean="0"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2F74-47E8-E944-AFB0-10FF235CD1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3227-376A-2C42-8B24-6F93771B8701}" type="datetimeFigureOut">
              <a:rPr lang="en-US" smtClean="0"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2F74-47E8-E944-AFB0-10FF235CD1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3227-376A-2C42-8B24-6F93771B8701}" type="datetimeFigureOut">
              <a:rPr lang="en-US" smtClean="0"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2F74-47E8-E944-AFB0-10FF235CD1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3227-376A-2C42-8B24-6F93771B8701}" type="datetimeFigureOut">
              <a:rPr lang="en-US" smtClean="0"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2F74-47E8-E944-AFB0-10FF235CD1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3227-376A-2C42-8B24-6F93771B8701}" type="datetimeFigureOut">
              <a:rPr lang="en-US" smtClean="0"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2F74-47E8-E944-AFB0-10FF235CD1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3227-376A-2C42-8B24-6F93771B8701}" type="datetimeFigureOut">
              <a:rPr lang="en-US" smtClean="0"/>
              <a:t>3/26/17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2F74-47E8-E944-AFB0-10FF235CD1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3227-376A-2C42-8B24-6F93771B8701}" type="datetimeFigureOut">
              <a:rPr lang="en-US" smtClean="0"/>
              <a:t>3/26/17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2F74-47E8-E944-AFB0-10FF235CD1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3227-376A-2C42-8B24-6F93771B8701}" type="datetimeFigureOut">
              <a:rPr lang="en-US" smtClean="0"/>
              <a:t>3/26/17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2F74-47E8-E944-AFB0-10FF235CD1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3227-376A-2C42-8B24-6F93771B8701}" type="datetimeFigureOut">
              <a:rPr lang="en-US" smtClean="0"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2F74-47E8-E944-AFB0-10FF235CD1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3227-376A-2C42-8B24-6F93771B8701}" type="datetimeFigureOut">
              <a:rPr lang="en-US" smtClean="0"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2F74-47E8-E944-AFB0-10FF235CD1A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3227-376A-2C42-8B24-6F93771B8701}" type="datetimeFigureOut">
              <a:rPr lang="en-US" smtClean="0"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32F74-47E8-E944-AFB0-10FF235CD1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3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57276" y="2771775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57276" y="3436143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57276" y="4097127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57276" y="4758111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57276" y="5419095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5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57276" y="6080079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6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57276" y="6741063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7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6238" y="2771775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8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186238" y="3436143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9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186238" y="4097127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10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186238" y="4758111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186238" y="5419095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12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186238" y="6080079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186238" y="6741063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14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057276" y="2771775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57276" y="3430121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57276" y="4097127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56966" y="4754154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56966" y="5431915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37088" y="6083738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57276" y="6741062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222115" y="2770908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222115" y="3429254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222115" y="4096260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221805" y="4753287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221805" y="5431048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201927" y="6082871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222115" y="6740195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56966" y="7675147"/>
            <a:ext cx="5829610" cy="79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182058" y="7811883"/>
            <a:ext cx="5579426" cy="514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Make your selection: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37126" y="7874141"/>
            <a:ext cx="2775658" cy="411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941983" y="2771775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1.99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940509" y="3441112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1.49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39732" y="4096632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937792" y="4771006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12.49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36318" y="5440343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1.09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935541" y="6095863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1.90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941983" y="6746557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2.00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059302" y="2762021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1.50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057828" y="3431358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2.45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057051" y="4086878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  <a:r>
              <a:rPr lang="en-US" b="1" dirty="0" smtClean="0">
                <a:solidFill>
                  <a:schemeClr val="tx1"/>
                </a:solidFill>
              </a:rPr>
              <a:t>.99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052860" y="4722678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1.25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053637" y="5430589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2.50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052860" y="6086109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1.99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59302" y="6736803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1.75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71371" y="297461"/>
            <a:ext cx="6400800" cy="1133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Our Vending Machine</a:t>
            </a:r>
            <a:endParaRPr lang="en-US" sz="32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2935541" y="1647988"/>
            <a:ext cx="3951035" cy="817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3120886" y="1805709"/>
            <a:ext cx="3640597" cy="494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Insert amount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307029" y="1904299"/>
            <a:ext cx="1394821" cy="3021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623930" y="8647043"/>
            <a:ext cx="2135209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Enter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77154" y="3984349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77154" y="4648717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77154" y="5309701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77154" y="5970685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77154" y="6631669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5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77154" y="7292653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6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77154" y="7953637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7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206116" y="3984349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8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206116" y="4648717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9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206116" y="5309701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10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206116" y="5970685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206116" y="6631669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12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206116" y="7292653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206116" y="7953637"/>
            <a:ext cx="270033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14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077154" y="3984349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77154" y="4642695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77154" y="5309701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76844" y="5966728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76844" y="6644489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56966" y="7296312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77154" y="7953636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241993" y="3983482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241993" y="4641828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241993" y="5308834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241683" y="5965861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241683" y="6643622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221805" y="7295445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241993" y="7952769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76844" y="8887721"/>
            <a:ext cx="5829610" cy="79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201936" y="9024457"/>
            <a:ext cx="5579426" cy="514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Make your selection: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57004" y="9086715"/>
            <a:ext cx="2775658" cy="411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961861" y="3984349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1.99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960387" y="4653686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1.49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59610" y="5309206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957670" y="5983580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12.49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56196" y="6652917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1.09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955419" y="7308437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1.90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961861" y="7959131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2.00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079180" y="3974595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1.50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077706" y="4643932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2.45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076929" y="5299452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  <a:r>
              <a:rPr lang="en-US" b="1" dirty="0" smtClean="0">
                <a:solidFill>
                  <a:schemeClr val="tx1"/>
                </a:solidFill>
              </a:rPr>
              <a:t>.99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072738" y="5935252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1.25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073515" y="6643163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2.50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072738" y="7298683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1.99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79180" y="7949377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1.75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91249" y="1510035"/>
            <a:ext cx="6400800" cy="1133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Our Vending Machine</a:t>
            </a:r>
            <a:endParaRPr lang="en-US" sz="32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2955419" y="2860562"/>
            <a:ext cx="3951035" cy="817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3140764" y="3018283"/>
            <a:ext cx="3640597" cy="494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Insert amount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326907" y="3116873"/>
            <a:ext cx="1394821" cy="3021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385391" y="3419061"/>
            <a:ext cx="4806658" cy="3212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83565" y="3678182"/>
            <a:ext cx="4222889" cy="26033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Item1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Weight of item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Calories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Product date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Price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Quantity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1249" y="278296"/>
            <a:ext cx="654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mouse over of product</a:t>
            </a:r>
            <a:r>
              <a:rPr lang="mr-IN" dirty="0" smtClean="0"/>
              <a:t>……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7772400" cy="1113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Left Arrow 54"/>
          <p:cNvSpPr/>
          <p:nvPr/>
        </p:nvSpPr>
        <p:spPr>
          <a:xfrm rot="20244362">
            <a:off x="1676316" y="3795130"/>
            <a:ext cx="655676" cy="4744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3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57276" y="2771775"/>
            <a:ext cx="5829300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57276" y="3436143"/>
            <a:ext cx="5829300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57276" y="4097127"/>
            <a:ext cx="5829300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57276" y="4758111"/>
            <a:ext cx="5829300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57276" y="5419095"/>
            <a:ext cx="5829300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5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57276" y="6080079"/>
            <a:ext cx="5829300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57276" y="6741063"/>
            <a:ext cx="5829300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Remaining amount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057276" y="2771775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57276" y="3430121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57276" y="4097127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56966" y="4754154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56966" y="5431915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37088" y="6083738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56966" y="7609447"/>
            <a:ext cx="5829610" cy="79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182058" y="7746183"/>
            <a:ext cx="5579426" cy="514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 another item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045243" y="2776972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1.99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045242" y="3437780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1.49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045241" y="4079056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045241" y="4770932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12.49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045240" y="5439583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1.09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045239" y="6092900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1.90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045239" y="6754678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2.00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71371" y="297461"/>
            <a:ext cx="6400800" cy="1133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Our Vending Machine</a:t>
            </a:r>
            <a:endParaRPr lang="en-US" sz="32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1411357" y="1590261"/>
            <a:ext cx="5201427" cy="894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You chose</a:t>
            </a:r>
            <a:endParaRPr lang="en-US" sz="2400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1056966" y="8706712"/>
            <a:ext cx="5829610" cy="79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1182058" y="8843448"/>
            <a:ext cx="5579426" cy="514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Checkout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7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57276" y="2771775"/>
            <a:ext cx="5829300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57276" y="3436143"/>
            <a:ext cx="5829300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57276" y="4097127"/>
            <a:ext cx="5829300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57276" y="4758111"/>
            <a:ext cx="5829300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57276" y="5419095"/>
            <a:ext cx="5829300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5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57276" y="6080079"/>
            <a:ext cx="5829300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057276" y="2771775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57276" y="3430121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57276" y="4097127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56966" y="4754154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56966" y="5431915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37088" y="6083738"/>
            <a:ext cx="557212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11382" y="6852919"/>
            <a:ext cx="5829610" cy="79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Change</a:t>
            </a:r>
            <a:endParaRPr lang="en-US" sz="28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6045243" y="2776972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1.99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045242" y="3437780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1.49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045241" y="4079056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045241" y="4770932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12.49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045240" y="5439583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1.09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045239" y="6092900"/>
            <a:ext cx="795753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1.90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242033" y="7031445"/>
            <a:ext cx="1473867" cy="48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2.00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71371" y="297461"/>
            <a:ext cx="6400800" cy="1133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Our Vending Machine</a:t>
            </a:r>
            <a:endParaRPr lang="en-US" sz="32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1411357" y="1590261"/>
            <a:ext cx="5201427" cy="894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You chose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337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212</Words>
  <Application>Microsoft Macintosh PowerPoint</Application>
  <PresentationFormat>Custom</PresentationFormat>
  <Paragraphs>144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products</dc:title>
  <dc:creator>Joe L Donnelly</dc:creator>
  <cp:lastModifiedBy>Fredrick Onduso Ondieki</cp:lastModifiedBy>
  <cp:revision>5</cp:revision>
  <dcterms:created xsi:type="dcterms:W3CDTF">2017-03-26T03:57:56Z</dcterms:created>
  <dcterms:modified xsi:type="dcterms:W3CDTF">2017-03-26T06:35:44Z</dcterms:modified>
</cp:coreProperties>
</file>