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05-Feb-17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05-Feb-17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05-Feb-17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05-Feb-17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05-Feb-17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05-Feb-17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05-Feb-17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05-Feb-17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05-Feb-17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05-Feb-17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05-Feb-17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05-Feb-17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05-Feb-17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05-Feb-17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05-Feb-17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05-Feb-17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05-Feb-17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05-Feb-17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NFL Draft Application</a:t>
            </a:r>
          </a:p>
        </p:txBody>
      </p:sp>
      <p:sp>
        <p:nvSpPr>
          <p:cNvPr id="3" name="Subtitle 2"/>
          <p:cNvSpPr>
            <a:spLocks noGrp="1"/>
          </p:cNvSpPr>
          <p:nvPr>
            <p:ph type="subTitle" idx="1"/>
          </p:nvPr>
        </p:nvSpPr>
        <p:spPr/>
        <p:txBody>
          <a:bodyPr/>
          <a:lstStyle/>
          <a:p>
            <a:r>
              <a:rPr lang="en-US" dirty="0"/>
              <a:t>Milestone Assignment 1 ; Story board</a:t>
            </a:r>
          </a:p>
        </p:txBody>
      </p:sp>
    </p:spTree>
    <p:extLst>
      <p:ext uri="{BB962C8B-B14F-4D97-AF65-F5344CB8AC3E}">
        <p14:creationId xmlns:p14="http://schemas.microsoft.com/office/powerpoint/2010/main" val="56987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 and moving keys</a:t>
            </a:r>
          </a:p>
        </p:txBody>
      </p:sp>
      <p:sp>
        <p:nvSpPr>
          <p:cNvPr id="3" name="Content Placeholder 2"/>
          <p:cNvSpPr>
            <a:spLocks noGrp="1"/>
          </p:cNvSpPr>
          <p:nvPr>
            <p:ph idx="1"/>
          </p:nvPr>
        </p:nvSpPr>
        <p:spPr/>
        <p:txBody>
          <a:bodyPr/>
          <a:lstStyle/>
          <a:p>
            <a:r>
              <a:rPr lang="en-US" dirty="0"/>
              <a:t>At the very bottom of the NFL screen page, there is a home button where the user should use to move back to the main menu, that is to the home screen( Teams, The league table and Administration).</a:t>
            </a:r>
          </a:p>
          <a:p>
            <a:r>
              <a:rPr lang="en-US" dirty="0"/>
              <a:t>Also, at the bottom of the page, there is a back button where the user should use to move to the previous page.</a:t>
            </a:r>
          </a:p>
          <a:p>
            <a:r>
              <a:rPr lang="en-US" dirty="0"/>
              <a:t>Lastly, the application settings tab is located at bottom the right hand side of the screen. This is where the user can modify the account settings of the application, update his/her profile for example to change a password or username.</a:t>
            </a:r>
          </a:p>
          <a:p>
            <a:r>
              <a:rPr lang="en-US" dirty="0"/>
              <a:t>The settings tab is also where the user can choose to delete the NFL account or update the application.</a:t>
            </a:r>
          </a:p>
        </p:txBody>
      </p:sp>
    </p:spTree>
    <p:extLst>
      <p:ext uri="{BB962C8B-B14F-4D97-AF65-F5344CB8AC3E}">
        <p14:creationId xmlns:p14="http://schemas.microsoft.com/office/powerpoint/2010/main" val="63731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NFL ICON </a:t>
            </a:r>
          </a:p>
        </p:txBody>
      </p:sp>
      <p:sp>
        <p:nvSpPr>
          <p:cNvPr id="3" name="Content Placeholder 2"/>
          <p:cNvSpPr>
            <a:spLocks noGrp="1"/>
          </p:cNvSpPr>
          <p:nvPr>
            <p:ph idx="1"/>
          </p:nvPr>
        </p:nvSpPr>
        <p:spPr/>
        <p:txBody>
          <a:bodyPr>
            <a:normAutofit lnSpcReduction="10000"/>
          </a:bodyPr>
          <a:lstStyle/>
          <a:p>
            <a:r>
              <a:rPr lang="en-US" dirty="0"/>
              <a:t>This application can be used by Personal computers, Mobile devices and tablets. </a:t>
            </a:r>
          </a:p>
          <a:p>
            <a:r>
              <a:rPr lang="en-US" dirty="0"/>
              <a:t>This app. Has the NFL Icon. The outward appearance of this application has an NFL logo or a picture. </a:t>
            </a:r>
          </a:p>
          <a:p>
            <a:r>
              <a:rPr lang="en-US" dirty="0"/>
              <a:t>It also contains the user logging in IDs that is the user name and password.</a:t>
            </a:r>
          </a:p>
          <a:p>
            <a:r>
              <a:rPr lang="en-US" dirty="0"/>
              <a:t>While on this icon screen, the user is prompted to sign in or sign up. If the user has logging IDs, then the person should be able to access the home of the NFL app. On the contrary, new users are prompted to sign up for an account so that the person can access the application contents.</a:t>
            </a:r>
          </a:p>
          <a:p>
            <a:r>
              <a:rPr lang="en-US" dirty="0"/>
              <a:t>In a similar way, if the user forgets his/her username or password, the application prompts the user to reset the forgotten IDs by clicking on the tab forgot username/password.</a:t>
            </a:r>
          </a:p>
          <a:p>
            <a:endParaRPr lang="en-US" dirty="0"/>
          </a:p>
        </p:txBody>
      </p:sp>
    </p:spTree>
    <p:extLst>
      <p:ext uri="{BB962C8B-B14F-4D97-AF65-F5344CB8AC3E}">
        <p14:creationId xmlns:p14="http://schemas.microsoft.com/office/powerpoint/2010/main" val="345482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NFL ICON</a:t>
            </a:r>
          </a:p>
        </p:txBody>
      </p:sp>
      <p:sp>
        <p:nvSpPr>
          <p:cNvPr id="3" name="Content Placeholder 2"/>
          <p:cNvSpPr>
            <a:spLocks noGrp="1"/>
          </p:cNvSpPr>
          <p:nvPr>
            <p:ph idx="1"/>
          </p:nvPr>
        </p:nvSpPr>
        <p:spPr/>
        <p:txBody>
          <a:bodyPr/>
          <a:lstStyle/>
          <a:p>
            <a:pPr marL="0" indent="0">
              <a:buNone/>
            </a:pPr>
            <a:r>
              <a:rPr lang="en-US" dirty="0"/>
              <a:t>Continuation.</a:t>
            </a:r>
          </a:p>
          <a:p>
            <a:r>
              <a:rPr lang="en-US" dirty="0"/>
              <a:t>After clicking on the forgot username/ password, the user should provide answers to the security questions that were answered during the sign up process for the NFL account.</a:t>
            </a:r>
          </a:p>
          <a:p>
            <a:r>
              <a:rPr lang="en-US" dirty="0"/>
              <a:t>Most importantly, the user has the option of saving the user name and password to the application system.</a:t>
            </a:r>
          </a:p>
          <a:p>
            <a:r>
              <a:rPr lang="en-US" dirty="0"/>
              <a:t>Successful logging in to the NFL account Home screen of the application.</a:t>
            </a:r>
          </a:p>
        </p:txBody>
      </p:sp>
    </p:spTree>
    <p:extLst>
      <p:ext uri="{BB962C8B-B14F-4D97-AF65-F5344CB8AC3E}">
        <p14:creationId xmlns:p14="http://schemas.microsoft.com/office/powerpoint/2010/main" val="319383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SCREEN</a:t>
            </a:r>
          </a:p>
        </p:txBody>
      </p:sp>
      <p:sp>
        <p:nvSpPr>
          <p:cNvPr id="3" name="Content Placeholder 2"/>
          <p:cNvSpPr>
            <a:spLocks noGrp="1"/>
          </p:cNvSpPr>
          <p:nvPr>
            <p:ph idx="1"/>
          </p:nvPr>
        </p:nvSpPr>
        <p:spPr/>
        <p:txBody>
          <a:bodyPr/>
          <a:lstStyle/>
          <a:p>
            <a:r>
              <a:rPr lang="en-US" dirty="0"/>
              <a:t>This NFL application will have </a:t>
            </a:r>
            <a:r>
              <a:rPr lang="en-US"/>
              <a:t>three main  </a:t>
            </a:r>
            <a:r>
              <a:rPr lang="en-US" dirty="0"/>
              <a:t>tabs.</a:t>
            </a:r>
          </a:p>
          <a:p>
            <a:endParaRPr lang="en-US" dirty="0"/>
          </a:p>
          <a:p>
            <a:endParaRPr lang="en-US" dirty="0"/>
          </a:p>
          <a:p>
            <a:pPr marL="0" indent="0">
              <a:buNone/>
            </a:pPr>
            <a:endParaRPr lang="en-US" dirty="0"/>
          </a:p>
          <a:p>
            <a:pPr marL="514350" indent="-514350">
              <a:buFont typeface="+mj-lt"/>
              <a:buAutoNum type="romanUcPeriod"/>
            </a:pPr>
            <a:r>
              <a:rPr lang="en-US" dirty="0"/>
              <a:t>The Teams tab</a:t>
            </a:r>
          </a:p>
          <a:p>
            <a:pPr marL="514350" indent="-514350">
              <a:buFont typeface="+mj-lt"/>
              <a:buAutoNum type="romanUcPeriod"/>
            </a:pPr>
            <a:r>
              <a:rPr lang="en-US" dirty="0"/>
              <a:t>The League table</a:t>
            </a:r>
          </a:p>
          <a:p>
            <a:pPr marL="514350" indent="-514350">
              <a:buFont typeface="+mj-lt"/>
              <a:buAutoNum type="romanUcPeriod"/>
            </a:pPr>
            <a:r>
              <a:rPr lang="en-US" dirty="0"/>
              <a:t>Administration</a:t>
            </a:r>
          </a:p>
          <a:p>
            <a:endParaRPr lang="en-US" dirty="0"/>
          </a:p>
        </p:txBody>
      </p:sp>
    </p:spTree>
    <p:extLst>
      <p:ext uri="{BB962C8B-B14F-4D97-AF65-F5344CB8AC3E}">
        <p14:creationId xmlns:p14="http://schemas.microsoft.com/office/powerpoint/2010/main" val="324032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Teams tab</a:t>
            </a:r>
          </a:p>
        </p:txBody>
      </p:sp>
      <p:sp>
        <p:nvSpPr>
          <p:cNvPr id="3" name="Content Placeholder 2"/>
          <p:cNvSpPr>
            <a:spLocks noGrp="1"/>
          </p:cNvSpPr>
          <p:nvPr>
            <p:ph idx="1"/>
          </p:nvPr>
        </p:nvSpPr>
        <p:spPr/>
        <p:txBody>
          <a:bodyPr>
            <a:normAutofit/>
          </a:bodyPr>
          <a:lstStyle/>
          <a:p>
            <a:r>
              <a:rPr lang="en-US" dirty="0"/>
              <a:t>While on the Teams tab the user should access the list players on the team by profile picture and name.</a:t>
            </a:r>
          </a:p>
          <a:p>
            <a:r>
              <a:rPr lang="en-US" dirty="0"/>
              <a:t>Also the user should be able to access a specific player.</a:t>
            </a:r>
          </a:p>
          <a:p>
            <a:r>
              <a:rPr lang="en-US" dirty="0"/>
              <a:t>The Teams tab has two sub tabs,</a:t>
            </a:r>
          </a:p>
          <a:p>
            <a:pPr marL="457200" indent="-457200">
              <a:buFont typeface="+mj-lt"/>
              <a:buAutoNum type="alphaLcPeriod"/>
            </a:pPr>
            <a:r>
              <a:rPr lang="en-US" dirty="0"/>
              <a:t>The Player list</a:t>
            </a:r>
          </a:p>
          <a:p>
            <a:pPr marL="457200" indent="-457200">
              <a:buFont typeface="+mj-lt"/>
              <a:buAutoNum type="alphaLcPeriod"/>
            </a:pPr>
            <a:r>
              <a:rPr lang="en-US" dirty="0"/>
              <a:t>The Game list</a:t>
            </a:r>
          </a:p>
          <a:p>
            <a:r>
              <a:rPr lang="en-US" dirty="0"/>
              <a:t>At the bottom of the Teams tab, the user can add a new player to the system or remove the player from the database. </a:t>
            </a:r>
          </a:p>
          <a:p>
            <a:r>
              <a:rPr lang="en-US" dirty="0"/>
              <a:t>Lastly, the user can also print, email or fax the details of a player from the Teams tab.</a:t>
            </a:r>
          </a:p>
        </p:txBody>
      </p:sp>
    </p:spTree>
    <p:extLst>
      <p:ext uri="{BB962C8B-B14F-4D97-AF65-F5344CB8AC3E}">
        <p14:creationId xmlns:p14="http://schemas.microsoft.com/office/powerpoint/2010/main" val="1562988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Player list</a:t>
            </a:r>
          </a:p>
        </p:txBody>
      </p:sp>
      <p:sp>
        <p:nvSpPr>
          <p:cNvPr id="3" name="Content Placeholder 2"/>
          <p:cNvSpPr>
            <a:spLocks noGrp="1"/>
          </p:cNvSpPr>
          <p:nvPr>
            <p:ph idx="1"/>
          </p:nvPr>
        </p:nvSpPr>
        <p:spPr/>
        <p:txBody>
          <a:bodyPr/>
          <a:lstStyle/>
          <a:p>
            <a:r>
              <a:rPr lang="en-US" dirty="0"/>
              <a:t>Contains the entire  roster of the team.</a:t>
            </a:r>
          </a:p>
          <a:p>
            <a:r>
              <a:rPr lang="en-US" dirty="0"/>
              <a:t>Clicking on the player list, it opens a tab for the specifics of a player.</a:t>
            </a:r>
          </a:p>
          <a:p>
            <a:r>
              <a:rPr lang="en-US" dirty="0"/>
              <a:t>Clicking on one specific player, the user should be able to access the specifics of the player for example, the position in which the player plays, telephone number disciplinary cases, height, weight etc. as available in the database.</a:t>
            </a:r>
          </a:p>
          <a:p>
            <a:r>
              <a:rPr lang="en-US" dirty="0"/>
              <a:t>Also, the user can print, email or fax the entire roster of the team from the player list tab.</a:t>
            </a:r>
          </a:p>
          <a:p>
            <a:pPr marL="0" indent="0">
              <a:buNone/>
            </a:pPr>
            <a:endParaRPr lang="en-US" dirty="0"/>
          </a:p>
          <a:p>
            <a:endParaRPr lang="en-US" dirty="0"/>
          </a:p>
        </p:txBody>
      </p:sp>
    </p:spTree>
    <p:extLst>
      <p:ext uri="{BB962C8B-B14F-4D97-AF65-F5344CB8AC3E}">
        <p14:creationId xmlns:p14="http://schemas.microsoft.com/office/powerpoint/2010/main" val="2456848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list</a:t>
            </a:r>
          </a:p>
        </p:txBody>
      </p:sp>
      <p:sp>
        <p:nvSpPr>
          <p:cNvPr id="3" name="Content Placeholder 2"/>
          <p:cNvSpPr>
            <a:spLocks noGrp="1"/>
          </p:cNvSpPr>
          <p:nvPr>
            <p:ph idx="1"/>
          </p:nvPr>
        </p:nvSpPr>
        <p:spPr/>
        <p:txBody>
          <a:bodyPr/>
          <a:lstStyle/>
          <a:p>
            <a:r>
              <a:rPr lang="en-US" dirty="0"/>
              <a:t>On this tab, the user should able to edit the list of playing footballer for the game.</a:t>
            </a:r>
          </a:p>
          <a:p>
            <a:r>
              <a:rPr lang="en-US" dirty="0"/>
              <a:t>The user can choose to add a player to the list or remove a player from the list may be due to injury or the players seems unfit to continue playing.</a:t>
            </a:r>
          </a:p>
          <a:p>
            <a:r>
              <a:rPr lang="en-US" dirty="0"/>
              <a:t>This is where substitutions of footballers playing should be done.</a:t>
            </a:r>
          </a:p>
        </p:txBody>
      </p:sp>
    </p:spTree>
    <p:extLst>
      <p:ext uri="{BB962C8B-B14F-4D97-AF65-F5344CB8AC3E}">
        <p14:creationId xmlns:p14="http://schemas.microsoft.com/office/powerpoint/2010/main" val="242284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league table</a:t>
            </a:r>
          </a:p>
        </p:txBody>
      </p:sp>
      <p:sp>
        <p:nvSpPr>
          <p:cNvPr id="3" name="Content Placeholder 2"/>
          <p:cNvSpPr>
            <a:spLocks noGrp="1"/>
          </p:cNvSpPr>
          <p:nvPr>
            <p:ph idx="1"/>
          </p:nvPr>
        </p:nvSpPr>
        <p:spPr/>
        <p:txBody>
          <a:bodyPr/>
          <a:lstStyle/>
          <a:p>
            <a:r>
              <a:rPr lang="en-US" dirty="0"/>
              <a:t>At this tab, the user should be able to see the current standings of his/her team against his/her opponents.</a:t>
            </a:r>
          </a:p>
          <a:p>
            <a:r>
              <a:rPr lang="en-US" dirty="0"/>
              <a:t>The user should be able to access the number wins, draws and losses of his/her team.</a:t>
            </a:r>
          </a:p>
        </p:txBody>
      </p:sp>
    </p:spTree>
    <p:extLst>
      <p:ext uri="{BB962C8B-B14F-4D97-AF65-F5344CB8AC3E}">
        <p14:creationId xmlns:p14="http://schemas.microsoft.com/office/powerpoint/2010/main" val="64746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a:t>
            </a:r>
          </a:p>
        </p:txBody>
      </p:sp>
      <p:sp>
        <p:nvSpPr>
          <p:cNvPr id="3" name="Content Placeholder 2"/>
          <p:cNvSpPr>
            <a:spLocks noGrp="1"/>
          </p:cNvSpPr>
          <p:nvPr>
            <p:ph idx="1"/>
          </p:nvPr>
        </p:nvSpPr>
        <p:spPr>
          <a:xfrm>
            <a:off x="685800" y="2194561"/>
            <a:ext cx="10820400" cy="2072640"/>
          </a:xfrm>
        </p:spPr>
        <p:txBody>
          <a:bodyPr/>
          <a:lstStyle/>
          <a:p>
            <a:r>
              <a:rPr lang="en-US" dirty="0"/>
              <a:t>This is where the user is able to access the management system of the team.</a:t>
            </a:r>
          </a:p>
          <a:p>
            <a:r>
              <a:rPr lang="en-US" dirty="0"/>
              <a:t>Under management, it will include the team accountant, lawyers, Coaches, CEO, Physical therapists and doctors. </a:t>
            </a:r>
          </a:p>
          <a:p>
            <a:r>
              <a:rPr lang="en-US" dirty="0"/>
              <a:t>The entire management can access the roster and the specifics of the players. </a:t>
            </a:r>
          </a:p>
        </p:txBody>
      </p:sp>
    </p:spTree>
    <p:extLst>
      <p:ext uri="{BB962C8B-B14F-4D97-AF65-F5344CB8AC3E}">
        <p14:creationId xmlns:p14="http://schemas.microsoft.com/office/powerpoint/2010/main" val="320310947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93</TotalTime>
  <Words>741</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NFL Draft Application</vt:lpstr>
      <vt:lpstr>NFL ICON </vt:lpstr>
      <vt:lpstr>NFL ICON</vt:lpstr>
      <vt:lpstr>Home SCREEN</vt:lpstr>
      <vt:lpstr>Teams tab</vt:lpstr>
      <vt:lpstr>Player list</vt:lpstr>
      <vt:lpstr>Game list</vt:lpstr>
      <vt:lpstr>The league table</vt:lpstr>
      <vt:lpstr>Administration</vt:lpstr>
      <vt:lpstr>Settings and moving keys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Draft Application</dc:title>
  <dc:creator>Fredrick Onduso Ondieki</dc:creator>
  <cp:lastModifiedBy>Fredrick Onduso Ondieki</cp:lastModifiedBy>
  <cp:revision>13</cp:revision>
  <dcterms:created xsi:type="dcterms:W3CDTF">2017-02-06T01:14:50Z</dcterms:created>
  <dcterms:modified xsi:type="dcterms:W3CDTF">2017-02-06T03:00:41Z</dcterms:modified>
</cp:coreProperties>
</file>